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8D35-B015-4404-8D4D-FF5CB5AD7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DF775-32D1-4F30-9A31-07E82362BB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074324"/>
              </p:ext>
            </p:extLst>
          </p:nvPr>
        </p:nvGraphicFramePr>
        <p:xfrm>
          <a:off x="457200" y="1731963"/>
          <a:ext cx="8065008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24360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778006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573793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764634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309253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50415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17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94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PwC 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8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KPMG 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80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Deloitte 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PwC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3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EY 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419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Deloitte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504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EY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78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EY 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7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KPMG U.S.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110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B70CF-03DD-4883-84C2-1DB5CD9EB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03/31/2021 - 04/14/2021</a:t>
            </a:r>
          </a:p>
        </p:txBody>
      </p:sp>
    </p:spTree>
    <p:extLst>
      <p:ext uri="{BB962C8B-B14F-4D97-AF65-F5344CB8AC3E}">
        <p14:creationId xmlns:p14="http://schemas.microsoft.com/office/powerpoint/2010/main" val="2823942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Top Pages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All Pages</dc:title>
  <dc:creator>Frederik Peiniger</dc:creator>
  <cp:lastModifiedBy>Frederik Peiniger</cp:lastModifiedBy>
  <cp:revision>1</cp:revision>
  <dcterms:created xsi:type="dcterms:W3CDTF">2021-05-29T18:38:52Z</dcterms:created>
  <dcterms:modified xsi:type="dcterms:W3CDTF">2021-05-29T18:39:09Z</dcterms:modified>
</cp:coreProperties>
</file>