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B51A-4E4E-92A6-8E276B6F170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Sheet1!$C$2:$C$16</c:f>
            </c:numRef>
          </c:val>
          <c:smooth val="0"/>
          <c:extLst>
            <c:ext xmlns:c16="http://schemas.microsoft.com/office/drawing/2014/chart" uri="{C3380CC4-5D6E-409C-BE32-E72D297353CC}">
              <c16:uniqueId val="{00000001-B51A-4E4E-92A6-8E276B6F170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Sheet1!$D$2:$D$16</c:f>
            </c:numRef>
          </c:val>
          <c:smooth val="0"/>
          <c:extLst>
            <c:ext xmlns:c16="http://schemas.microsoft.com/office/drawing/2014/chart" uri="{C3380CC4-5D6E-409C-BE32-E72D297353CC}">
              <c16:uniqueId val="{00000002-B51A-4E4E-92A6-8E276B6F17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427000"/>
        <c:axId val="269424704"/>
      </c:lineChart>
      <c:catAx>
        <c:axId val="269427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24704"/>
        <c:crosses val="autoZero"/>
        <c:auto val="1"/>
        <c:lblAlgn val="ctr"/>
        <c:lblOffset val="100"/>
        <c:noMultiLvlLbl val="0"/>
      </c:catAx>
      <c:valAx>
        <c:axId val="269424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27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6B2CD-BF96-4040-ACC7-AEF017F27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9EEB76-8137-4C67-A365-800835971F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08085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67163C-497F-4088-9C26-D1F6B1119D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03/31/2021 - 04/14/2021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8A5F2-E4BF-486D-9A52-5A9AEDDB1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0495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| All Pages</dc:title>
  <dc:creator>Frederik Peiniger</dc:creator>
  <cp:lastModifiedBy>Frederik Peiniger</cp:lastModifiedBy>
  <cp:revision>1</cp:revision>
  <dcterms:created xsi:type="dcterms:W3CDTF">2021-05-29T18:38:13Z</dcterms:created>
  <dcterms:modified xsi:type="dcterms:W3CDTF">2021-05-29T18:38:19Z</dcterms:modified>
</cp:coreProperties>
</file>