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D9E00-077C-4AD2-8858-68682FF1B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60CF9-5CE7-4B3F-BE8C-273C4CE923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216081"/>
              </p:ext>
            </p:extLst>
          </p:nvPr>
        </p:nvGraphicFramePr>
        <p:xfrm>
          <a:off x="457200" y="1731963"/>
          <a:ext cx="790041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14567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1537340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19439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546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8684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258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5925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716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809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2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- 2021-04-30 18:39:14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https://img.youtube.com/vi/cI0ZvsCWST4/0.jpg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05/04/2021 08:14:11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76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Deloitte - 2021-04-30 16:47:39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https://img.youtube.com/vi/__5XkOVLdNY/0.jpg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05/26/2021 02:17:49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5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- 2021-04-30 14:12:28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https://img.youtube.com/vi/SO16i2qKSkM/0.jpg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14:15:14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45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- 2021-04-29 15:33:49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https://img.youtube.com/vi/V5wNgShnZlk/0.jpg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05/28/2021 20:15:01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47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- 2021-04-29 15:30:37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https://img.youtube.com/vi/LM18KJs7qQM/0.jpg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05/27/2021 20:14:18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485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EA0D8-121C-4137-A5BB-3914E2E09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</p:spTree>
    <p:extLst>
      <p:ext uri="{BB962C8B-B14F-4D97-AF65-F5344CB8AC3E}">
        <p14:creationId xmlns:p14="http://schemas.microsoft.com/office/powerpoint/2010/main" val="3868154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91968-6096-4E1D-9A4B-CB42AAE75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89C3E-8BB3-42F8-B1FC-C40D90AEAE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2421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516327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8396731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32498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365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269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6997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9212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374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6016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11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- 2021-04-29 12:33:09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https://img.youtube.com/vi/wcjFn_PYAr0/0.jpg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20:14:49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44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- 2021-04-29 08:05:04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https://img.youtube.com/vi/_goGrwNmyx0/0.jpg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14:15:14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28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- 2021-04-27 16:46:53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https://img.youtube.com/vi/iHd-k4m37NU/0.jpg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04/30/2021 14:12:48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16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- 2021-04-27 15:51:11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https://img.youtube.com/vi/cT6Hjmo5SQI/0.jpg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02:14:50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70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- 2021-04-27 15:32:53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https://img.youtube.com/vi/P1XI9B3YbZU/0.jpg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05/22/2021 02:14:38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00:09:17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452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32AD5-B278-448E-84AB-0FF690B57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</p:spTree>
    <p:extLst>
      <p:ext uri="{BB962C8B-B14F-4D97-AF65-F5344CB8AC3E}">
        <p14:creationId xmlns:p14="http://schemas.microsoft.com/office/powerpoint/2010/main" val="173924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C210D-8963-42A3-8085-A180CDAE3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06E75B-373B-436E-97AC-1ECC9882B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584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598296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4339595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39796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285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1848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6219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390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7674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544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09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Deloitte - 2021-04-23 00:27:18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https://img.youtube.com/vi/RZWhfUKTKoc/0.jpg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20:16:55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43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- 2021-04-22 13:34:48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https://img.youtube.com/vi/JXe2Gt9MqW4/0.jpg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20:14:49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279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- 2021-04-21 15:11:08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https://img.youtube.com/vi/IQsE6lX3uAM/0.jpg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20:14:49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46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- 2021-04-20 20:26:35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https://img.youtube.com/vi/PVh7LK4ZNBo/0.jpg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05/28/2021 20:15:01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49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- 2021-04-20 15:37:19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https://img.youtube.com/vi/ocWSKHGNWQQ/0.jpg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05/27/2021 14:14:52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234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ADBA9-77A5-4308-944C-AB0A46D11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</p:spTree>
    <p:extLst>
      <p:ext uri="{BB962C8B-B14F-4D97-AF65-F5344CB8AC3E}">
        <p14:creationId xmlns:p14="http://schemas.microsoft.com/office/powerpoint/2010/main" val="2144646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F6437-7BEF-4C1A-A52F-71DF2C2D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F3BB6D-6750-4D3C-B438-5AB77C6C4F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097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069712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2850310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93821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48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8257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434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3890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3320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089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67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- 2021-04-20 13:44:22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https://img.youtube.com/vi/YrdQGFuhAI4/0.jpg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20:14:49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40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- 2021-04-19 13:51:55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https://img.youtube.com/vi/wjIqjeds5Ug/0.jpg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14:15:14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764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- 2021-04-16 15:17:43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https://img.youtube.com/vi/MdV1OxPVkGY/0.jpg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02:14:50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06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- 2021-04-16 13:03:32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https://img.youtube.com/vi/rx-pMkSuyV4/0.jpg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20:14:49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27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- 2021-04-16 10:51:43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https://img.youtube.com/vi/96nKLa5GiXU/0.jpg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08:14:42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659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CE27F-1B1F-4AC5-856A-F36E5D0FC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</p:spTree>
    <p:extLst>
      <p:ext uri="{BB962C8B-B14F-4D97-AF65-F5344CB8AC3E}">
        <p14:creationId xmlns:p14="http://schemas.microsoft.com/office/powerpoint/2010/main" val="843043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972AC-BB55-4EAD-802C-6EF328037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6DED10-6958-47A9-823C-960873C1C4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9926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165880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2463039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15658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578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8594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651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3076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2779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068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1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- 2021-04-15 19:01:07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https://img.youtube.com/vi/KUFeLPYQv5c/0.jpg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05/28/2021 20:15:01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18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- 2021-04-15 18:36:23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https://img.youtube.com/vi/XBxa7flVlt8/0.jpg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05/28/2021 08:13:49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18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- 2021-04-15 13:05:26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https://img.youtube.com/vi/FxCjDc0GRxI/0.jpg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21:40:47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- 2021-04-15 12:40:49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https://img.youtube.com/vi/nzr1ppFO9BY/0.jpg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05/29/2021 08:14:42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43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EY Global - 2021-04-13 20:03:52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https://img.youtube.com/vi/pjkwA3oMchQ/0.jpg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02:14:31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427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671B0-1D41-419A-894E-E203533A4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</p:spTree>
    <p:extLst>
      <p:ext uri="{BB962C8B-B14F-4D97-AF65-F5344CB8AC3E}">
        <p14:creationId xmlns:p14="http://schemas.microsoft.com/office/powerpoint/2010/main" val="130150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845</Words>
  <Application>Microsoft Office PowerPoint</Application>
  <PresentationFormat>On-screen Show (4:3)</PresentationFormat>
  <Paragraphs>255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Youtube Videos Table | All Pages - 1 of 5</vt:lpstr>
      <vt:lpstr>Youtube Videos Table | All Pages - 2 of 5</vt:lpstr>
      <vt:lpstr>Youtube Videos Table | All Pages - 3 of 5</vt:lpstr>
      <vt:lpstr>Youtube Videos Table | All Pages - 4 of 5</vt:lpstr>
      <vt:lpstr>Youtube Videos Table | All Pages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All Pages - 1 of 5</dc:title>
  <dc:creator>Frederik Peiniger</dc:creator>
  <cp:lastModifiedBy>Frederik Peiniger</cp:lastModifiedBy>
  <cp:revision>1</cp:revision>
  <dcterms:created xsi:type="dcterms:W3CDTF">2021-05-29T18:27:31Z</dcterms:created>
  <dcterms:modified xsi:type="dcterms:W3CDTF">2021-05-29T18:30:08Z</dcterms:modified>
</cp:coreProperties>
</file>