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  <c:pt idx="30">
                  <c:v>44317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5.4673375415386798E-2</c:v>
                </c:pt>
                <c:pt idx="1">
                  <c:v>3.9770002187752701E-2</c:v>
                </c:pt>
                <c:pt idx="2">
                  <c:v>4.0860710445232901E-2</c:v>
                </c:pt>
                <c:pt idx="3">
                  <c:v>3.5977328451088503E-2</c:v>
                </c:pt>
                <c:pt idx="4">
                  <c:v>4.2538092801794797E-2</c:v>
                </c:pt>
                <c:pt idx="5">
                  <c:v>6.1388760451411298E-2</c:v>
                </c:pt>
                <c:pt idx="6">
                  <c:v>5.9804768958392901E-2</c:v>
                </c:pt>
                <c:pt idx="7">
                  <c:v>5.2905019433964501E-2</c:v>
                </c:pt>
                <c:pt idx="8">
                  <c:v>5.4582108863324097E-2</c:v>
                </c:pt>
                <c:pt idx="9">
                  <c:v>3.8713912208234703E-2</c:v>
                </c:pt>
                <c:pt idx="10">
                  <c:v>3.7937377074280701E-2</c:v>
                </c:pt>
                <c:pt idx="11">
                  <c:v>5.2286848455284203E-2</c:v>
                </c:pt>
                <c:pt idx="12">
                  <c:v>7.0320094587735402E-2</c:v>
                </c:pt>
                <c:pt idx="13">
                  <c:v>6.1426818949153202E-2</c:v>
                </c:pt>
                <c:pt idx="14">
                  <c:v>5.88295636354111E-2</c:v>
                </c:pt>
                <c:pt idx="15">
                  <c:v>6.5689694831697898E-2</c:v>
                </c:pt>
                <c:pt idx="16">
                  <c:v>4.63540289460041E-2</c:v>
                </c:pt>
                <c:pt idx="17">
                  <c:v>3.9146115621376203E-2</c:v>
                </c:pt>
                <c:pt idx="18">
                  <c:v>5.0983777381082097E-2</c:v>
                </c:pt>
                <c:pt idx="19">
                  <c:v>5.92147553038491E-2</c:v>
                </c:pt>
                <c:pt idx="20">
                  <c:v>5.5173271579665797E-2</c:v>
                </c:pt>
                <c:pt idx="21">
                  <c:v>5.6238532658391301E-2</c:v>
                </c:pt>
                <c:pt idx="22">
                  <c:v>4.8899823654015399E-2</c:v>
                </c:pt>
                <c:pt idx="23">
                  <c:v>3.9462930020065803E-2</c:v>
                </c:pt>
                <c:pt idx="24">
                  <c:v>3.4255349961567198E-2</c:v>
                </c:pt>
                <c:pt idx="25">
                  <c:v>4.9078544363782603E-2</c:v>
                </c:pt>
                <c:pt idx="26">
                  <c:v>5.5951511605118701E-2</c:v>
                </c:pt>
                <c:pt idx="27">
                  <c:v>5.7847136954090002E-2</c:v>
                </c:pt>
                <c:pt idx="28">
                  <c:v>6.3908749661744202E-2</c:v>
                </c:pt>
                <c:pt idx="29">
                  <c:v>5.2260992268388998E-2</c:v>
                </c:pt>
                <c:pt idx="30">
                  <c:v>4.1326886550557398E-2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66-4316-903F-A7489A1412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4737176"/>
        <c:axId val="324734880"/>
      </c:lineChart>
      <c:dateAx>
        <c:axId val="324737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734880"/>
        <c:crosses val="autoZero"/>
        <c:auto val="1"/>
        <c:lblOffset val="100"/>
        <c:baseTimeUnit val="days"/>
      </c:dateAx>
      <c:valAx>
        <c:axId val="324734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737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0D63B-8F7F-4C75-88F7-81A360C58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5F2427-AEE4-4267-81C0-7367B81C30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53291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4E4939-9B1F-4EBB-A4FE-396763F655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04/01/2021 - 05/01/2021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7B590-3381-48E2-9E72-A2A033A8F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4712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Followers Change Rate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Change Rate | All Pages</dc:title>
  <dc:creator>Frederik Peiniger</dc:creator>
  <cp:lastModifiedBy>Frederik Peiniger</cp:lastModifiedBy>
  <cp:revision>1</cp:revision>
  <dcterms:created xsi:type="dcterms:W3CDTF">2021-05-29T18:26:23Z</dcterms:created>
  <dcterms:modified xsi:type="dcterms:W3CDTF">2021-05-29T18:26:29Z</dcterms:modified>
</cp:coreProperties>
</file>