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28AEB-6006-4796-A725-FD5ED865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E3965-F8C7-4CF7-AFDB-81578B459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810285"/>
              </p:ext>
            </p:extLst>
          </p:nvPr>
        </p:nvGraphicFramePr>
        <p:xfrm>
          <a:off x="457200" y="1731963"/>
          <a:ext cx="8147304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714613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74485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8935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107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20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@Xbordertax - 2021-04-14 16:23:51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you miss my podcast with @PwCUS's tax leader where she shared how her mom has influenced her career? It's now a… https://t.co/aKEEdEDilD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1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@DeloitteUS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@TheRealValRain - 2021-04-14 15:03:31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can you lead toward #RacialEquity? 
You can start by reading “The equity imperative” from @DeloitteUS —
I’m a p… https://t.co/YbZsYC98i7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54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@DanielEBennett - 2021-04-13 23:36:35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@PwCUS "Upskilling"? Is that wokespeak?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04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@JoeBailitz - 2021-04-13 22:12:03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happens when SPACs cross borders? Listen to our new KPMG Financial Reporting #Podcast where @KPMG_US professio… https://t.co/6nG00idpJi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52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@MarkSpradley - 2021-04-13 20:39:12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@PwCUS Can you provide a description of the image?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3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@DonaldPJames - 2021-04-13 19:20:03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institutions make CX or payments ‘plumbing’ their business? Alie Hoover, @PwCUS's Banking Transformation Leade… https://t.co/xlgGjs3Yay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60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@DeloitteUS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@RyanReplogle - 2021-04-13 18:00:07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@DeloitteUS By any chance, could one of your auditors participate in a short email interview with me for my business law class?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623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B55DF-2E2F-4AE1-8D50-5BECB9BB6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</p:spTree>
    <p:extLst>
      <p:ext uri="{BB962C8B-B14F-4D97-AF65-F5344CB8AC3E}">
        <p14:creationId xmlns:p14="http://schemas.microsoft.com/office/powerpoint/2010/main" val="1781759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2C9D-8FB9-465B-A351-C3E0E9084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D4B82A-F08F-42D6-A076-8747D7FCA9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3923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123759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31683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0551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0510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1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@EY_US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@RyanReplogle - 2021-04-13 17:58:25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@EY_US Any chance one of your auditors could possibly participate in a short email interview with me for my business law class?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19:31:30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@JimSullivan0310 - 2021-04-13 08:29:30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 https://t.co/owmIKyVK99 https://t.co/VLi1QZ5bOU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0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@mbearup1 - 2021-04-13 01:17:33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 https://t.co/slWvZAdvib https://t.co/KAMP8pFM3x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44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@kalen230 - 2021-04-13 00:51:29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🤚 Need tax help with #ASC740? Read the updated guide from @KPMG_US Department of Professional Practice – explaining… https://t.co/kdyImbaz49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@JamayBeebe - 2021-04-12 21:46:17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institutions make CX or payments ‘plumbing’ their business? Alie Hoover, @PwCUS's Banking Transformation Leade… https://t.co/IHdBTN3hdI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14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@DonaldPJames - 2021-04-12 21:30:10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institutions make CX or payments ‘plumbing’ their business? Alie Hoover, @PwCUS's Banking Transformation Leade… https://t.co/4D5QUduQyX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08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603A7-E653-4BC0-89B5-3CC5E31B1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</p:spTree>
    <p:extLst>
      <p:ext uri="{BB962C8B-B14F-4D97-AF65-F5344CB8AC3E}">
        <p14:creationId xmlns:p14="http://schemas.microsoft.com/office/powerpoint/2010/main" val="19928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C806F-D10D-4434-83BC-DB611C62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5A8A3-B8E5-4FB8-BB09-BBD585E85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535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741593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85962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4562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6127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2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@JesusFlores_CA - 2021-04-12 20:47:21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 https://t.co/CglIsnEPLJ https://t.co/fzdTRcN5EN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7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@JoeBailitz - 2021-04-12 20:43:02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 https://t.co/u89kfZ5kdh https://t.co/i9iSPJg73U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02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@zack_capozzi - 2021-04-12 19:46:50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@PwCUS what is the PwC MPS Team?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29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@DeloitteUS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@MHolland_VA - 2021-04-12 19:20:24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12:15, what are you just going to sit there w/ a Vodka Tonic, Tom Davis, @DeloitteUS? Am I the only one thinking Ba… https://t.co/xghWT2Q3L0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4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@DonaldPJames - 2021-04-12 19:20:04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institutions make CX or payments ‘plumbing’ their business? Alie Hoover, @PwCUS's Banking Transformation Leade… https://t.co/xeuHjmjBj2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72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@lhvanorden - 2021-04-12 19:02:41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 https://t.co/nZhCPsUWey https://t.co/8SBDxaBwnO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3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@PwCUS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@Frozen2late - 2021-04-12 17:44:52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Where should I go on vacation?? 
@PwCUS has started offering workers 0 for every week they take off, up to four… https://t.co/ITCB4Kqo3S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491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BD2F7-5B71-4862-8DED-AB226887C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</p:spTree>
    <p:extLst>
      <p:ext uri="{BB962C8B-B14F-4D97-AF65-F5344CB8AC3E}">
        <p14:creationId xmlns:p14="http://schemas.microsoft.com/office/powerpoint/2010/main" val="269011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7359F-94E1-40ED-B3D5-A58E2484E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906A2-0497-44C3-8C59-3C3690586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157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69641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02168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8813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5500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84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@EY_US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@mEnablingSummit - 2021-04-12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striving for a #digitallyinclusive workplace? Get the inside scoop from @EY_US observations made by employe… https://t.co/bn2EkkoXor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7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@SteveHill_SI - 2021-04-12 17:29:41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 https://t.co/F0Tlk8Eiwq https://t.co/5ndoQHGmDy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8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@anilballa - 2021-04-12 16:55:30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 https://t.co/vyR6lvCMKh https://t.co/FkKd1CPZ2v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6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@juliacognetti - 2021-04-12 16:39:41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🤚 Need tax help with #ASC740? Read the updated guide from @KPMG_US Department of Professional Practice – explaining… https://t.co/fSlke7HRu2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@KPMG_US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@DRussellGrant - 2021-04-12 15:55:08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in store for pharma deals in 2021? Find out in this @KPMG_US report. #Biopharmaceuticals #Innovation… https://t.co/HBHZ56T4Ok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851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8FF19-C06D-4E43-8DDA-AA08345B2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</p:spTree>
    <p:extLst>
      <p:ext uri="{BB962C8B-B14F-4D97-AF65-F5344CB8AC3E}">
        <p14:creationId xmlns:p14="http://schemas.microsoft.com/office/powerpoint/2010/main" val="319093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480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Questions Table | All Pages - 1 of 4</vt:lpstr>
      <vt:lpstr>Twitter Questions Table | All Pages - 2 of 4</vt:lpstr>
      <vt:lpstr>Twitter Questions Table | All Pages - 3 of 4</vt:lpstr>
      <vt:lpstr>Twitter Questions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All Pages - 1 of 4</dc:title>
  <dc:creator>Frederik Peiniger</dc:creator>
  <cp:lastModifiedBy>Frederik Peiniger</cp:lastModifiedBy>
  <cp:revision>1</cp:revision>
  <dcterms:created xsi:type="dcterms:W3CDTF">2021-04-16T10:32:43Z</dcterms:created>
  <dcterms:modified xsi:type="dcterms:W3CDTF">2021-04-16T10:33:35Z</dcterms:modified>
</cp:coreProperties>
</file>