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Deloitte 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44286</c:v>
                </c:pt>
                <c:pt idx="1">
                  <c:v>44287</c:v>
                </c:pt>
                <c:pt idx="2">
                  <c:v>44288</c:v>
                </c:pt>
                <c:pt idx="3">
                  <c:v>44289</c:v>
                </c:pt>
                <c:pt idx="4">
                  <c:v>44290</c:v>
                </c:pt>
                <c:pt idx="5">
                  <c:v>44291</c:v>
                </c:pt>
                <c:pt idx="6">
                  <c:v>44292</c:v>
                </c:pt>
                <c:pt idx="7">
                  <c:v>44293</c:v>
                </c:pt>
                <c:pt idx="8">
                  <c:v>44294</c:v>
                </c:pt>
                <c:pt idx="9">
                  <c:v>44295</c:v>
                </c:pt>
                <c:pt idx="10">
                  <c:v>44296</c:v>
                </c:pt>
                <c:pt idx="11">
                  <c:v>44297</c:v>
                </c:pt>
                <c:pt idx="12">
                  <c:v>44298</c:v>
                </c:pt>
                <c:pt idx="13">
                  <c:v>44299</c:v>
                </c:pt>
                <c:pt idx="14">
                  <c:v>44300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15</c:v>
                </c:pt>
                <c:pt idx="1">
                  <c:v>14</c:v>
                </c:pt>
                <c:pt idx="2">
                  <c:v>26</c:v>
                </c:pt>
                <c:pt idx="3">
                  <c:v>12</c:v>
                </c:pt>
                <c:pt idx="4">
                  <c:v>8</c:v>
                </c:pt>
                <c:pt idx="5">
                  <c:v>16</c:v>
                </c:pt>
                <c:pt idx="6">
                  <c:v>21</c:v>
                </c:pt>
                <c:pt idx="7">
                  <c:v>18</c:v>
                </c:pt>
                <c:pt idx="8">
                  <c:v>16</c:v>
                </c:pt>
                <c:pt idx="9">
                  <c:v>17</c:v>
                </c:pt>
                <c:pt idx="10">
                  <c:v>21</c:v>
                </c:pt>
                <c:pt idx="11">
                  <c:v>7</c:v>
                </c:pt>
                <c:pt idx="12">
                  <c:v>17</c:v>
                </c:pt>
                <c:pt idx="13">
                  <c:v>23</c:v>
                </c:pt>
                <c:pt idx="14">
                  <c:v>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42-4B2B-8ACF-1C088CBD80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PwC US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44286</c:v>
                </c:pt>
                <c:pt idx="1">
                  <c:v>44287</c:v>
                </c:pt>
                <c:pt idx="2">
                  <c:v>44288</c:v>
                </c:pt>
                <c:pt idx="3">
                  <c:v>44289</c:v>
                </c:pt>
                <c:pt idx="4">
                  <c:v>44290</c:v>
                </c:pt>
                <c:pt idx="5">
                  <c:v>44291</c:v>
                </c:pt>
                <c:pt idx="6">
                  <c:v>44292</c:v>
                </c:pt>
                <c:pt idx="7">
                  <c:v>44293</c:v>
                </c:pt>
                <c:pt idx="8">
                  <c:v>44294</c:v>
                </c:pt>
                <c:pt idx="9">
                  <c:v>44295</c:v>
                </c:pt>
                <c:pt idx="10">
                  <c:v>44296</c:v>
                </c:pt>
                <c:pt idx="11">
                  <c:v>44297</c:v>
                </c:pt>
                <c:pt idx="12">
                  <c:v>44298</c:v>
                </c:pt>
                <c:pt idx="13">
                  <c:v>44299</c:v>
                </c:pt>
                <c:pt idx="14">
                  <c:v>44300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16</c:v>
                </c:pt>
                <c:pt idx="1">
                  <c:v>30</c:v>
                </c:pt>
                <c:pt idx="2">
                  <c:v>20</c:v>
                </c:pt>
                <c:pt idx="3">
                  <c:v>2</c:v>
                </c:pt>
                <c:pt idx="4">
                  <c:v>2</c:v>
                </c:pt>
                <c:pt idx="5">
                  <c:v>23</c:v>
                </c:pt>
                <c:pt idx="6">
                  <c:v>15</c:v>
                </c:pt>
                <c:pt idx="7">
                  <c:v>11</c:v>
                </c:pt>
                <c:pt idx="8">
                  <c:v>16</c:v>
                </c:pt>
                <c:pt idx="9">
                  <c:v>38</c:v>
                </c:pt>
                <c:pt idx="10">
                  <c:v>27</c:v>
                </c:pt>
                <c:pt idx="11">
                  <c:v>20</c:v>
                </c:pt>
                <c:pt idx="12">
                  <c:v>52</c:v>
                </c:pt>
                <c:pt idx="13">
                  <c:v>24</c:v>
                </c:pt>
                <c:pt idx="14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042-4B2B-8ACF-1C088CBD80D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KPMG US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44286</c:v>
                </c:pt>
                <c:pt idx="1">
                  <c:v>44287</c:v>
                </c:pt>
                <c:pt idx="2">
                  <c:v>44288</c:v>
                </c:pt>
                <c:pt idx="3">
                  <c:v>44289</c:v>
                </c:pt>
                <c:pt idx="4">
                  <c:v>44290</c:v>
                </c:pt>
                <c:pt idx="5">
                  <c:v>44291</c:v>
                </c:pt>
                <c:pt idx="6">
                  <c:v>44292</c:v>
                </c:pt>
                <c:pt idx="7">
                  <c:v>44293</c:v>
                </c:pt>
                <c:pt idx="8">
                  <c:v>44294</c:v>
                </c:pt>
                <c:pt idx="9">
                  <c:v>44295</c:v>
                </c:pt>
                <c:pt idx="10">
                  <c:v>44296</c:v>
                </c:pt>
                <c:pt idx="11">
                  <c:v>44297</c:v>
                </c:pt>
                <c:pt idx="12">
                  <c:v>44298</c:v>
                </c:pt>
                <c:pt idx="13">
                  <c:v>44299</c:v>
                </c:pt>
                <c:pt idx="14">
                  <c:v>44300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78</c:v>
                </c:pt>
                <c:pt idx="1">
                  <c:v>52</c:v>
                </c:pt>
                <c:pt idx="2">
                  <c:v>40</c:v>
                </c:pt>
                <c:pt idx="3">
                  <c:v>14</c:v>
                </c:pt>
                <c:pt idx="4">
                  <c:v>10</c:v>
                </c:pt>
                <c:pt idx="5">
                  <c:v>47</c:v>
                </c:pt>
                <c:pt idx="6">
                  <c:v>41</c:v>
                </c:pt>
                <c:pt idx="7">
                  <c:v>41</c:v>
                </c:pt>
                <c:pt idx="8">
                  <c:v>30</c:v>
                </c:pt>
                <c:pt idx="9">
                  <c:v>62</c:v>
                </c:pt>
                <c:pt idx="10">
                  <c:v>18</c:v>
                </c:pt>
                <c:pt idx="11">
                  <c:v>10</c:v>
                </c:pt>
                <c:pt idx="12">
                  <c:v>140</c:v>
                </c:pt>
                <c:pt idx="13">
                  <c:v>78</c:v>
                </c:pt>
                <c:pt idx="14">
                  <c:v>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042-4B2B-8ACF-1C088CBD80D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EY US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44286</c:v>
                </c:pt>
                <c:pt idx="1">
                  <c:v>44287</c:v>
                </c:pt>
                <c:pt idx="2">
                  <c:v>44288</c:v>
                </c:pt>
                <c:pt idx="3">
                  <c:v>44289</c:v>
                </c:pt>
                <c:pt idx="4">
                  <c:v>44290</c:v>
                </c:pt>
                <c:pt idx="5">
                  <c:v>44291</c:v>
                </c:pt>
                <c:pt idx="6">
                  <c:v>44292</c:v>
                </c:pt>
                <c:pt idx="7">
                  <c:v>44293</c:v>
                </c:pt>
                <c:pt idx="8">
                  <c:v>44294</c:v>
                </c:pt>
                <c:pt idx="9">
                  <c:v>44295</c:v>
                </c:pt>
                <c:pt idx="10">
                  <c:v>44296</c:v>
                </c:pt>
                <c:pt idx="11">
                  <c:v>44297</c:v>
                </c:pt>
                <c:pt idx="12">
                  <c:v>44298</c:v>
                </c:pt>
                <c:pt idx="13">
                  <c:v>44299</c:v>
                </c:pt>
                <c:pt idx="14">
                  <c:v>44300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10</c:v>
                </c:pt>
                <c:pt idx="1">
                  <c:v>9</c:v>
                </c:pt>
                <c:pt idx="2">
                  <c:v>4</c:v>
                </c:pt>
                <c:pt idx="3">
                  <c:v>1</c:v>
                </c:pt>
                <c:pt idx="4">
                  <c:v>3</c:v>
                </c:pt>
                <c:pt idx="5">
                  <c:v>4</c:v>
                </c:pt>
                <c:pt idx="6">
                  <c:v>4</c:v>
                </c:pt>
                <c:pt idx="7">
                  <c:v>6</c:v>
                </c:pt>
                <c:pt idx="8">
                  <c:v>6</c:v>
                </c:pt>
                <c:pt idx="9">
                  <c:v>10</c:v>
                </c:pt>
                <c:pt idx="10">
                  <c:v>2</c:v>
                </c:pt>
                <c:pt idx="11">
                  <c:v>0</c:v>
                </c:pt>
                <c:pt idx="12">
                  <c:v>18</c:v>
                </c:pt>
                <c:pt idx="13">
                  <c:v>18</c:v>
                </c:pt>
                <c:pt idx="14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042-4B2B-8ACF-1C088CBD80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5742936"/>
        <c:axId val="265745232"/>
      </c:lineChart>
      <c:dateAx>
        <c:axId val="265742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745232"/>
        <c:crosses val="autoZero"/>
        <c:auto val="1"/>
        <c:lblOffset val="100"/>
        <c:baseTimeUnit val="days"/>
      </c:dateAx>
      <c:valAx>
        <c:axId val="265745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742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34C6A-3800-45AB-AFAE-0D6EFA9A6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B175F8-1396-420C-88F3-6AFA69BD98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37889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43DE69-E18B-4456-AF1C-0241927855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03/31/2021 - 04/14/2021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2B5889-95C0-4378-8FC2-6056C8CB8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1113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Mentions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Mentions | All Pages</dc:title>
  <dc:creator>Frederik Peiniger</dc:creator>
  <cp:lastModifiedBy>Frederik Peiniger</cp:lastModifiedBy>
  <cp:revision>1</cp:revision>
  <dcterms:created xsi:type="dcterms:W3CDTF">2021-04-16T09:38:19Z</dcterms:created>
  <dcterms:modified xsi:type="dcterms:W3CDTF">2021-04-16T09:38:25Z</dcterms:modified>
</cp:coreProperties>
</file>