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91E4-4DCD-9B78-01E1711D3E5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91E4-4DCD-9B78-01E1711D3E5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91E4-4DCD-9B78-01E1711D3E5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91E4-4DCD-9B78-01E1711D3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963104"/>
        <c:axId val="324960808"/>
      </c:barChart>
      <c:catAx>
        <c:axId val="32496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960808"/>
        <c:crosses val="autoZero"/>
        <c:auto val="1"/>
        <c:lblAlgn val="ctr"/>
        <c:lblOffset val="100"/>
        <c:noMultiLvlLbl val="0"/>
      </c:catAx>
      <c:valAx>
        <c:axId val="32496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96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A5BA-A796-4CC6-BD53-7AB6AA7ED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CD7679-90B1-4D60-A69F-383E2A1E44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3174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8DDB1-065F-4047-8002-838C4C126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03/31/2021 - 04/14/2021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490BA-5773-4AD1-96C6-97C76E337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934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Response Times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Response Times | All Pages</dc:title>
  <dc:creator>Frederik Peiniger</dc:creator>
  <cp:lastModifiedBy>Frederik Peiniger</cp:lastModifiedBy>
  <cp:revision>1</cp:revision>
  <dcterms:created xsi:type="dcterms:W3CDTF">2021-04-16T09:37:15Z</dcterms:created>
  <dcterms:modified xsi:type="dcterms:W3CDTF">2021-04-16T09:37:21Z</dcterms:modified>
</cp:coreProperties>
</file>