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3/25/2021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B2D42A-2018-41CD-898D-D1EC1A30E1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49D490-5E7A-4928-AC1C-2708592C74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4552980"/>
              </p:ext>
            </p:extLst>
          </p:nvPr>
        </p:nvGraphicFramePr>
        <p:xfrm>
          <a:off x="457200" y="1731963"/>
          <a:ext cx="7818120" cy="3931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14568053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319417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74789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30821403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8475306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4348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1520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9069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375203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27773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2258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- 2021-03-24 22:15:52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https://quintly-image-storage.s3.amazonaws.com/4d24b856f4180ee2b1035ba8af9f19ff/ab4257122a31057c8fec862133eb4406.jpg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07:37:34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check out YEAH DONT CARE on spotify iTunes etc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0427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ROSÉ Test</a:t>
                      </a: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- 2021-03-24 15:44:13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https://quintly-image-storage.s3.amazonaws.com/11cd8cbd1f0fa7a99c8f1883910ebaf5/6ec4df38961110a79749f8af2408f320.jpg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06:33:50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Ground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458900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13024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F6FF1E-9224-4B58-8133-312B6BBD78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4122374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340E43-6718-49AB-9D32-E6E867E98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F5EAD35-344E-46F3-8195-23B40EC27E2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4046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50222404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939394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802196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453146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79338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7696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14235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7139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3021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769687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1345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- 2021-03-24 13:00:00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https://quintly-image-storage.s3.amazonaws.com/f08d5ced24ed815721fbbf5237ff9fbf/52b729f287235466f00c470d05738346.jpg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오리지널 사운드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Samsung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046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ROSÉ Test</a:t>
                      </a: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- 2021-03-24 04:28:27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https://quintly-image-storage.s3.amazonaws.com/11cd8cbd1f0fa7a99c8f1883910ebaf5/195a3b7e0800b151fc505c14dda59641.jpg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06:33:50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Ground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53173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CEBCF7-7F2A-4741-AF71-3959A9751F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435501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986251-44AE-4A07-8F37-94C1AA6B0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F6E9AE-3119-4D2D-A147-89F29D5077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5557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0531316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2925109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68815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838068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89819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86498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5148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3971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83696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31912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7831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Burberry  - 2021-03-23 18:52:43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https://quintly-image-storage.s3.amazonaws.com/cf3e04723995530280d3e1c05f88a5d1/31d4b2abc1a043343ae4d4397a9ba21e.jpg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07:30:20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3030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ROSÉ Test</a:t>
                      </a:r>
                      <a:r>
                        <a:rPr kumimoji="0" lang="ko-KR" alt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 </a:t>
                      </a:r>
                      <a:r>
                        <a:rPr kumimoji="0" lang="en-US" altLang="ko-K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- 2021-03-23 13:55:04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https://quintly-image-storage.s3.amazonaws.com/11cd8cbd1f0fa7a99c8f1883910ebaf5/773cfeed7e56ce246238552f152884ee.jpg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06:33:50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The Ground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3400000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30.24 %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21627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BF6984-B356-4076-ABBC-78C1C5FF9BF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557248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60AE16-E9B0-4B44-9682-C984A64E62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402495-BCE6-4CF2-AB08-3FC0972D52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410140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174243239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731165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82768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903553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187253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10553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732944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2080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857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43007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7629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- 2021-03-23 12:59:59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https://quintly-image-storage.s3.amazonaws.com/f08d5ced24ed815721fbbf5237ff9fbf/735bad0ef2c026a8fd51e14668131c63.jpg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1864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Burberry  - 2021-03-23 09:38:01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https://quintly-image-storage.s3.amazonaws.com/cf3e04723995530280d3e1c05f88a5d1/79d4d12f9f6e049e3a80e81f7666d62d.jpg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07:30:20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975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B1F13C-3EFA-4113-9BBD-B1B6D72B3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1455406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3C68BE-7317-49F6-AEAB-1BAC962741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556490D-2816-403D-917C-7908301871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13609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84255387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8030791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06757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45776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98581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3985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4418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32714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0502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70875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666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Burberry  - 2021-03-22 19:57:34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https://quintly-image-storage.s3.amazonaws.com/cf3e04723995530280d3e1c05f88a5d1/968d4e554cbbe2e38785a2f22cd66985.jpg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07:30:20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428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- 2021-03-22 13:59:59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https://quintly-image-storage.s3.amazonaws.com/f08d5ced24ed815721fbbf5237ff9fbf/42389e5d2c53724794a659016e11b516.jpg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4452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3BB0E7-C7F0-483E-B054-8FF2372016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32477617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D7E88F-AADA-4B30-A719-8284422EC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2E22AA-B5B4-4AC8-84A4-FEE3F16FB0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182894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99445444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362253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13649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410533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658255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93499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06991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7850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48824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4213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57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- 2021-03-22 13:00:00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https://quintly-image-storage.s3.amazonaws.com/f08d5ced24ed815721fbbf5237ff9fbf/accccc98c06877c095ae74b1f2c02853.jpg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019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- 2021-03-21 14:00:00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https://quintly-image-storage.s3.amazonaws.com/f08d5ced24ed815721fbbf5237ff9fbf/b92e18fa7111a269ecafd06f438b3181.jpg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6698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6674D4-50C0-4225-9A3D-4EC881002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30582314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C8130-2BD5-4339-AEB1-BD6B9E027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96A40CA-6110-493F-B6A7-64B64056AB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77209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4818004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457276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8937116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6043770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20936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51913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59614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97305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35845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87973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191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- 2021-03-20 19:15:13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https://quintly-image-storage.s3.amazonaws.com/4d24b856f4180ee2b1035ba8af9f19ff/746cc92c057aca24b56927c2776ef282.jpg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07:37:34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65591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- 2021-03-20 14:00:00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https://quintly-image-storage.s3.amazonaws.com/f08d5ced24ed815721fbbf5237ff9fbf/663e60c907cfe2c130467dc7a8221419.jpg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6353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0597F0-DDA5-4915-9004-676145B51B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23288065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36250-24EF-43EC-A410-F71D7B5C72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8E4F53-FCC3-4056-AA8A-7CDD16C729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52978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1209477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2661615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47113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9988524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8801210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28845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410911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46826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094935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6795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471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- 2021-03-19 14:00:00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https://quintly-image-storage.s3.amazonaws.com/f08d5ced24ed815721fbbf5237ff9fbf/c544f9123c79b3132e139d542112bbca.jpg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675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- 2021-03-18 14:00:00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https://quintly-image-storage.s3.amazonaws.com/f08d5ced24ed815721fbbf5237ff9fbf/1a86900376940d6ecf7eb401f3574d1b.jpg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오리지널 사운드 </a:t>
                      </a:r>
                      <a:r>
                        <a:rPr kumimoji="0" lang="en-US" altLang="ko-K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 Samsung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16.94 %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53570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2A35EC-7A1F-4702-95E2-2BCBCF17EE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741274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ABA35B-3E4B-4D51-8A79-E6229727D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E2606D-3F3B-400B-A4B2-71BDF7F273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4690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27175558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074812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351494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77756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251490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2278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6852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5110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33355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20736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596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- 2021-03-17 19:56:32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https://quintly-image-storage.s3.amazonaws.com/4d24b856f4180ee2b1035ba8af9f19ff/30e1a117ea8995374403eedefc88427a.jpg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07:37:34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 It For Trust prod.amorphous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596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- 2021-03-17 15:27:54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https://quintly-image-storage.s3.amazonaws.com/f08d5ced24ed815721fbbf5237ff9fbf/7a80b23d3919119c1a6845f302ca1f09.jpg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12.85 %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3857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64A7C5-B249-4721-9A10-C4D7E04BD5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30769697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4C758-0614-46FE-8E53-06B4D424D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2816103-1834-4FEA-A571-596A226922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527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65343622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72397127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441894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3595545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933464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2593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75113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7090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798027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76080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997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- 2021-03-17 15:24:53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https://quintly-image-storage.s3.amazonaws.com/f08d5ced24ed815721fbbf5237ff9fbf/31a23018b2450621ac4f558d57c55e62.jpg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1731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- 2021-03-17 15:21:15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https://quintly-image-storage.s3.amazonaws.com/f08d5ced24ed815721fbbf5237ff9fbf/193194fea065cf56d7c33021384f213a.jpg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4759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587D5D-0661-43B3-9B94-DEA0A12193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4209121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223441-2BF7-499D-B771-8ACD190C5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A3227F-88AA-4E33-87A3-849122DBE0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40708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0098576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8854351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5515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854306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4974820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04468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1930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04148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20431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19098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2441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Samsung - 2021-03-17 15:05:27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https://quintly-image-storage.s3.amazonaws.com/f08d5ced24ed815721fbbf5237ff9fbf/0aafd4c9b15af8ca1421dfc1576b8ae2.jpg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Test</a:t>
                      </a:r>
                      <a:r>
                        <a:rPr kumimoji="0" lang="ko-KR" alt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용태그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08:10:14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 - Samsung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913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- 2021-03-16 18:17:07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https://quintly-image-storage.s3.amazonaws.com/4d24b856f4180ee2b1035ba8af9f19ff/1114d0f70fb10bb038a13da00b67452a.jpg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07:37:34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0375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7895D-D1D0-42F4-A77E-6C2834A9F4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3232174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9A70D3-F4FE-4DBE-ACFE-84D830B19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5BDE15-059B-4D78-8AB9-F250D542AE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8046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3476714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29107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840070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095000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9841054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419521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49367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576001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29927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53621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329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Crocs - 2021-03-16 02:27:49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https://quintly-image-storage.s3.amazonaws.com/653c7993db6c9b8a53592aca56b9e970/5d6862ada60514f13bb27bd0658e086c.jpg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08:00:08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07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- 2021-03-15 21:00:13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https://quintly-image-storage.s3.amazonaws.com/4d24b856f4180ee2b1035ba8af9f19ff/6e55a8262066ff3c93c794ec2b7584ba.jpg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07:37:34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original sound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3567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F0C226-3F8E-4835-9D60-D4D8BE1512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40658578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003BEB-92F8-45AA-A781-BE7166415E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Videos Table | All Pages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61C9FA-C095-4D91-8806-B086B72263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42237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8216">
                  <a:extLst>
                    <a:ext uri="{9D8B030D-6E8A-4147-A177-3AD203B41FA5}">
                      <a16:colId xmlns:a16="http://schemas.microsoft.com/office/drawing/2014/main" val="37576505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7076424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929435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345094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31540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23969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70029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49351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01157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6671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Music 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0833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asos - 2021-03-14 01:48:53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https://quintly-image-storage.s3.amazonaws.com/4d24b856f4180ee2b1035ba8af9f19ff/b8661fd517ba8a8cea0bf0ee3cba0227.jpg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03/25/2021 07:37:34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Fashun Week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9647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D7726D-C025-4FE3-96C3-BB375E82D5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03/10/2021 - 03/24/2021</a:t>
            </a:r>
          </a:p>
        </p:txBody>
      </p:sp>
    </p:spTree>
    <p:extLst>
      <p:ext uri="{BB962C8B-B14F-4D97-AF65-F5344CB8AC3E}">
        <p14:creationId xmlns:p14="http://schemas.microsoft.com/office/powerpoint/2010/main" val="283330126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1118</Words>
  <Application>Microsoft Office PowerPoint</Application>
  <PresentationFormat>On-screen Show (4:3)</PresentationFormat>
  <Paragraphs>393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Tiktok Videos Table | All Pages - 1 of 13</vt:lpstr>
      <vt:lpstr>Tiktok Videos Table | All Pages - 2 of 13</vt:lpstr>
      <vt:lpstr>Tiktok Videos Table | All Pages - 3 of 13</vt:lpstr>
      <vt:lpstr>Tiktok Videos Table | All Pages - 4 of 13</vt:lpstr>
      <vt:lpstr>Tiktok Videos Table | All Pages - 5 of 13</vt:lpstr>
      <vt:lpstr>Tiktok Videos Table | All Pages - 6 of 13</vt:lpstr>
      <vt:lpstr>Tiktok Videos Table | All Pages - 7 of 13</vt:lpstr>
      <vt:lpstr>Tiktok Videos Table | All Pages - 8 of 13</vt:lpstr>
      <vt:lpstr>Tiktok Videos Table | All Pages - 9 of 13</vt:lpstr>
      <vt:lpstr>Tiktok Videos Table | All Pages - 10 of 13</vt:lpstr>
      <vt:lpstr>Tiktok Videos Table | All Pages - 11 of 13</vt:lpstr>
      <vt:lpstr>Tiktok Videos Table | All Pages - 12 of 13</vt:lpstr>
      <vt:lpstr>Tiktok Videos Table | All Pages - 13 of 13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Videos Table | All Pages - 1 of 13</dc:title>
  <dc:creator>Frederik Peiniger</dc:creator>
  <cp:lastModifiedBy>Frederik Peiniger</cp:lastModifiedBy>
  <cp:revision>1</cp:revision>
  <dcterms:created xsi:type="dcterms:W3CDTF">2021-03-25T06:19:52Z</dcterms:created>
  <dcterms:modified xsi:type="dcterms:W3CDTF">2021-03-25T06:23:06Z</dcterms:modified>
</cp:coreProperties>
</file>