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24B6B-2B34-4F7F-9DE1-EF5AEA598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die.maler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914068-B57F-4AE3-8DBE-7F7BBA82EC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1958383"/>
              </p:ext>
            </p:extLst>
          </p:nvPr>
        </p:nvGraphicFramePr>
        <p:xfrm>
          <a:off x="457200" y="1731963"/>
          <a:ext cx="8147304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6800869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357065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666463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681992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845834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715003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18829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59349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22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#EURO2020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59.272727272727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1153.0454545455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1052.0909090909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60.545454545455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438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#Malerhandwerk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95.272727272727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1897.8181818182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1587.0454545455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103.18181818182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15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#machtglücklich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2.8947368421053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5.0526315789474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1896.1578947368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1588.6842105263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102.94736842105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80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#EqualGame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863.05555555556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219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#GERHUN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863.05555555556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660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#MuenchenMachtEsTrotzdem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863.05555555556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54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863.05555555556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98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863.05555555556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678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#regenbogen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863.05555555556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640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7625E0-1F1B-48C0-933C-8B3A2CA77B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02/01/2021 - 08/23/2021</a:t>
            </a:r>
          </a:p>
        </p:txBody>
      </p:sp>
    </p:spTree>
    <p:extLst>
      <p:ext uri="{BB962C8B-B14F-4D97-AF65-F5344CB8AC3E}">
        <p14:creationId xmlns:p14="http://schemas.microsoft.com/office/powerpoint/2010/main" val="2925823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36541-5D42-4FC9-AAD2-8CE073AB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die.maler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428336-0BAF-45D3-96A3-BB14E762EC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2720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2198517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574187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1192043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689858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749609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370075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9032805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7553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964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#Malerberuf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1858.5714285714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1558.3571428571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617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#Berufswahl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80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#MalerundLackierer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416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#Traumjob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943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37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69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#Fussball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727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#Orakel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5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#Wandgestaltung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368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02C65-3DEE-4D47-838B-7097A0AF57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02/01/2021 - 08/23/2021</a:t>
            </a:r>
          </a:p>
        </p:txBody>
      </p:sp>
    </p:spTree>
    <p:extLst>
      <p:ext uri="{BB962C8B-B14F-4D97-AF65-F5344CB8AC3E}">
        <p14:creationId xmlns:p14="http://schemas.microsoft.com/office/powerpoint/2010/main" val="4147444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4D4E6-AEAE-4564-8F38-607B76EE1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die.maler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5D8D51-2C7D-42A4-AC27-30836A3663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1951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6033100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725971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113193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434478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513418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39633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281581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75568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96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#Europameisterschaft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091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#Lieblingswerkzeug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1896.6666666667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99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#London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767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#Wandfarbe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628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#Halbfinale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29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#ITAENG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533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#MachtGlücklich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378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E5F18-16F2-4CC4-A871-F7714484E6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02/01/2021 - 08/23/2021</a:t>
            </a:r>
          </a:p>
        </p:txBody>
      </p:sp>
    </p:spTree>
    <p:extLst>
      <p:ext uri="{BB962C8B-B14F-4D97-AF65-F5344CB8AC3E}">
        <p14:creationId xmlns:p14="http://schemas.microsoft.com/office/powerpoint/2010/main" val="19273785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363</Words>
  <Application>Microsoft Office PowerPoint</Application>
  <PresentationFormat>On-screen Show (4:3)</PresentationFormat>
  <Paragraphs>230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| die.maler - 1 of 3</vt:lpstr>
      <vt:lpstr>Instagram Hashtag Detection | die.maler - 2 of 3</vt:lpstr>
      <vt:lpstr>Instagram Hashtag Detection | die.maler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die.maler - 1 of 3</dc:title>
  <dc:creator>Frederik Peiniger</dc:creator>
  <cp:lastModifiedBy>Frederik Peiniger</cp:lastModifiedBy>
  <cp:revision>1</cp:revision>
  <dcterms:created xsi:type="dcterms:W3CDTF">2021-08-24T13:49:55Z</dcterms:created>
  <dcterms:modified xsi:type="dcterms:W3CDTF">2021-08-24T13:51:16Z</dcterms:modified>
</cp:coreProperties>
</file>