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NSK Post Clip</c:v>
                </c:pt>
                <c:pt idx="1">
                  <c:v>NSK Post PR</c:v>
                </c:pt>
                <c:pt idx="2">
                  <c:v>NSK Post Slider</c:v>
                </c:pt>
                <c:pt idx="3">
                  <c:v>NSK Post Still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C5-46FE-89D6-1DAEDFB511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BEA86-0007-4DF2-8EFD-3D7B6EBC6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Tag Format | NSK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1E5946-F73E-4A3A-BEDB-A153B57090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3997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42130-1247-4BCF-B8A3-57DB8BD526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2EB20-9B0F-430D-A4FB-FDFF67BD6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4014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Post Tag Format | NSK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 Tag Format | NSK</dc:title>
  <dc:creator>Frederik Born</dc:creator>
  <cp:lastModifiedBy>Frederik Born</cp:lastModifiedBy>
  <cp:revision>1</cp:revision>
  <dcterms:created xsi:type="dcterms:W3CDTF">2024-03-20T10:25:16Z</dcterms:created>
  <dcterms:modified xsi:type="dcterms:W3CDTF">2024-03-20T10:25:29Z</dcterms:modified>
</cp:coreProperties>
</file>