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NSK Europe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45323</c:v>
                </c:pt>
                <c:pt idx="1">
                  <c:v>45324</c:v>
                </c:pt>
                <c:pt idx="2">
                  <c:v>45325</c:v>
                </c:pt>
                <c:pt idx="3">
                  <c:v>45326</c:v>
                </c:pt>
                <c:pt idx="4">
                  <c:v>45327</c:v>
                </c:pt>
                <c:pt idx="5">
                  <c:v>45328</c:v>
                </c:pt>
                <c:pt idx="6">
                  <c:v>45329</c:v>
                </c:pt>
                <c:pt idx="7">
                  <c:v>45330</c:v>
                </c:pt>
                <c:pt idx="8">
                  <c:v>45331</c:v>
                </c:pt>
                <c:pt idx="9">
                  <c:v>45332</c:v>
                </c:pt>
                <c:pt idx="10">
                  <c:v>45333</c:v>
                </c:pt>
                <c:pt idx="11">
                  <c:v>45334</c:v>
                </c:pt>
                <c:pt idx="12">
                  <c:v>45335</c:v>
                </c:pt>
                <c:pt idx="13">
                  <c:v>45336</c:v>
                </c:pt>
                <c:pt idx="14">
                  <c:v>45337</c:v>
                </c:pt>
                <c:pt idx="15">
                  <c:v>45338</c:v>
                </c:pt>
                <c:pt idx="16">
                  <c:v>45339</c:v>
                </c:pt>
                <c:pt idx="17">
                  <c:v>45340</c:v>
                </c:pt>
                <c:pt idx="18">
                  <c:v>45341</c:v>
                </c:pt>
                <c:pt idx="19">
                  <c:v>45342</c:v>
                </c:pt>
                <c:pt idx="20">
                  <c:v>45343</c:v>
                </c:pt>
                <c:pt idx="21">
                  <c:v>45344</c:v>
                </c:pt>
                <c:pt idx="22">
                  <c:v>45345</c:v>
                </c:pt>
                <c:pt idx="23">
                  <c:v>45346</c:v>
                </c:pt>
                <c:pt idx="24">
                  <c:v>45347</c:v>
                </c:pt>
                <c:pt idx="25">
                  <c:v>45348</c:v>
                </c:pt>
                <c:pt idx="26">
                  <c:v>45349</c:v>
                </c:pt>
                <c:pt idx="27">
                  <c:v>45350</c:v>
                </c:pt>
                <c:pt idx="28">
                  <c:v>45351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11011</c:v>
                </c:pt>
                <c:pt idx="1">
                  <c:v>11015</c:v>
                </c:pt>
                <c:pt idx="2">
                  <c:v>11020</c:v>
                </c:pt>
                <c:pt idx="3">
                  <c:v>11021</c:v>
                </c:pt>
                <c:pt idx="4">
                  <c:v>11027</c:v>
                </c:pt>
                <c:pt idx="5">
                  <c:v>11031</c:v>
                </c:pt>
                <c:pt idx="6">
                  <c:v>11038</c:v>
                </c:pt>
                <c:pt idx="7">
                  <c:v>11041</c:v>
                </c:pt>
                <c:pt idx="8">
                  <c:v>11040</c:v>
                </c:pt>
                <c:pt idx="9">
                  <c:v>11041</c:v>
                </c:pt>
                <c:pt idx="10">
                  <c:v>11041</c:v>
                </c:pt>
                <c:pt idx="11">
                  <c:v>11044</c:v>
                </c:pt>
                <c:pt idx="12">
                  <c:v>11047</c:v>
                </c:pt>
                <c:pt idx="13">
                  <c:v>11052</c:v>
                </c:pt>
                <c:pt idx="14">
                  <c:v>11061</c:v>
                </c:pt>
                <c:pt idx="15">
                  <c:v>11067</c:v>
                </c:pt>
                <c:pt idx="16">
                  <c:v>11071</c:v>
                </c:pt>
                <c:pt idx="17">
                  <c:v>11074</c:v>
                </c:pt>
                <c:pt idx="18">
                  <c:v>11079</c:v>
                </c:pt>
                <c:pt idx="19">
                  <c:v>11082</c:v>
                </c:pt>
                <c:pt idx="20">
                  <c:v>11084</c:v>
                </c:pt>
                <c:pt idx="21">
                  <c:v>11088</c:v>
                </c:pt>
                <c:pt idx="22">
                  <c:v>11092</c:v>
                </c:pt>
                <c:pt idx="23">
                  <c:v>11090</c:v>
                </c:pt>
                <c:pt idx="24">
                  <c:v>11094</c:v>
                </c:pt>
                <c:pt idx="25">
                  <c:v>11095</c:v>
                </c:pt>
                <c:pt idx="26">
                  <c:v>11106</c:v>
                </c:pt>
                <c:pt idx="27">
                  <c:v>11110</c:v>
                </c:pt>
                <c:pt idx="28">
                  <c:v>11116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6A-4D19-85DC-95B87AA97F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4823304"/>
        <c:axId val="324822320"/>
      </c:lineChart>
      <c:dateAx>
        <c:axId val="324823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822320"/>
        <c:crosses val="autoZero"/>
        <c:auto val="1"/>
        <c:lblOffset val="100"/>
        <c:baseTimeUnit val="days"/>
      </c:dateAx>
      <c:valAx>
        <c:axId val="324822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823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70B8A-08C7-4DEA-BC42-4972BE746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NSK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CE63BD-A965-4E41-BB41-BF9D267051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65400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8FA574-2836-45F5-9DA0-9222BF2314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02/01/2024 - 02/29/2024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DADBB-96D0-4461-9F51-A72FB1377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2465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Followers Total | NSK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Total | NSK</dc:title>
  <dc:creator>Frederik Born</dc:creator>
  <cp:lastModifiedBy>Frederik Born</cp:lastModifiedBy>
  <cp:revision>1</cp:revision>
  <dcterms:created xsi:type="dcterms:W3CDTF">2024-03-20T10:15:37Z</dcterms:created>
  <dcterms:modified xsi:type="dcterms:W3CDTF">2024-03-20T10:15:55Z</dcterms:modified>
</cp:coreProperties>
</file>