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NSK Post Artikel</c:v>
                </c:pt>
                <c:pt idx="1">
                  <c:v>NSK Post Clip</c:v>
                </c:pt>
                <c:pt idx="2">
                  <c:v>NSK Post PR</c:v>
                </c:pt>
                <c:pt idx="3">
                  <c:v>NSK Post Repost</c:v>
                </c:pt>
                <c:pt idx="4">
                  <c:v>NSK Post Slider</c:v>
                </c:pt>
                <c:pt idx="5">
                  <c:v>NSK Post Still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17</c:v>
                </c:pt>
                <c:pt idx="1">
                  <c:v>62</c:v>
                </c:pt>
                <c:pt idx="2">
                  <c:v>60</c:v>
                </c:pt>
                <c:pt idx="3">
                  <c:v>1</c:v>
                </c:pt>
                <c:pt idx="4">
                  <c:v>34</c:v>
                </c:pt>
                <c:pt idx="5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EF-46D0-B7D0-B54D82460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81D97-29C5-4674-973F-6CB7E266E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Tag Format | NSK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01E187-4801-4420-B6E2-ECE3A65C7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046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840D6-FC9E-4A09-B45F-F18671413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04/01/2021 - 02/23/2024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66CA4-E83A-4F06-9255-F8A6FC124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035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Tag Format | NSK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Tag Format | NSK</dc:title>
  <dc:creator>Frederik Born</dc:creator>
  <cp:lastModifiedBy>Frederik Born</cp:lastModifiedBy>
  <cp:revision>1</cp:revision>
  <dcterms:created xsi:type="dcterms:W3CDTF">2024-02-29T15:18:49Z</dcterms:created>
  <dcterms:modified xsi:type="dcterms:W3CDTF">2024-02-29T15:19:03Z</dcterms:modified>
</cp:coreProperties>
</file>