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NSK Europe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Sheet1!$A$2:$A$1060</c:f>
              <c:numCache>
                <c:formatCode>m/d/yyyy</c:formatCode>
                <c:ptCount val="1059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  <c:pt idx="31">
                  <c:v>44318</c:v>
                </c:pt>
                <c:pt idx="32">
                  <c:v>44319</c:v>
                </c:pt>
                <c:pt idx="33">
                  <c:v>44320</c:v>
                </c:pt>
                <c:pt idx="34">
                  <c:v>44321</c:v>
                </c:pt>
                <c:pt idx="35">
                  <c:v>44322</c:v>
                </c:pt>
                <c:pt idx="36">
                  <c:v>44323</c:v>
                </c:pt>
                <c:pt idx="37">
                  <c:v>44324</c:v>
                </c:pt>
                <c:pt idx="38">
                  <c:v>44325</c:v>
                </c:pt>
                <c:pt idx="39">
                  <c:v>44326</c:v>
                </c:pt>
                <c:pt idx="40">
                  <c:v>44327</c:v>
                </c:pt>
                <c:pt idx="41">
                  <c:v>44328</c:v>
                </c:pt>
                <c:pt idx="42">
                  <c:v>44329</c:v>
                </c:pt>
                <c:pt idx="43">
                  <c:v>44330</c:v>
                </c:pt>
                <c:pt idx="44">
                  <c:v>44331</c:v>
                </c:pt>
                <c:pt idx="45">
                  <c:v>44332</c:v>
                </c:pt>
                <c:pt idx="46">
                  <c:v>44333</c:v>
                </c:pt>
                <c:pt idx="47">
                  <c:v>44334</c:v>
                </c:pt>
                <c:pt idx="48">
                  <c:v>44335</c:v>
                </c:pt>
                <c:pt idx="49">
                  <c:v>44336</c:v>
                </c:pt>
                <c:pt idx="50">
                  <c:v>44337</c:v>
                </c:pt>
                <c:pt idx="51">
                  <c:v>44338</c:v>
                </c:pt>
                <c:pt idx="52">
                  <c:v>44339</c:v>
                </c:pt>
                <c:pt idx="53">
                  <c:v>44340</c:v>
                </c:pt>
                <c:pt idx="54">
                  <c:v>44341</c:v>
                </c:pt>
                <c:pt idx="55">
                  <c:v>44342</c:v>
                </c:pt>
                <c:pt idx="56">
                  <c:v>44343</c:v>
                </c:pt>
                <c:pt idx="57">
                  <c:v>44344</c:v>
                </c:pt>
                <c:pt idx="58">
                  <c:v>44345</c:v>
                </c:pt>
                <c:pt idx="59">
                  <c:v>44346</c:v>
                </c:pt>
                <c:pt idx="60">
                  <c:v>44347</c:v>
                </c:pt>
                <c:pt idx="61">
                  <c:v>44348</c:v>
                </c:pt>
                <c:pt idx="62">
                  <c:v>44349</c:v>
                </c:pt>
                <c:pt idx="63">
                  <c:v>44350</c:v>
                </c:pt>
                <c:pt idx="64">
                  <c:v>44351</c:v>
                </c:pt>
                <c:pt idx="65">
                  <c:v>44352</c:v>
                </c:pt>
                <c:pt idx="66">
                  <c:v>44353</c:v>
                </c:pt>
                <c:pt idx="67">
                  <c:v>44354</c:v>
                </c:pt>
                <c:pt idx="68">
                  <c:v>44355</c:v>
                </c:pt>
                <c:pt idx="69">
                  <c:v>44356</c:v>
                </c:pt>
                <c:pt idx="70">
                  <c:v>44357</c:v>
                </c:pt>
                <c:pt idx="71">
                  <c:v>44358</c:v>
                </c:pt>
                <c:pt idx="72">
                  <c:v>44359</c:v>
                </c:pt>
                <c:pt idx="73">
                  <c:v>44360</c:v>
                </c:pt>
                <c:pt idx="74">
                  <c:v>44361</c:v>
                </c:pt>
                <c:pt idx="75">
                  <c:v>44362</c:v>
                </c:pt>
                <c:pt idx="76">
                  <c:v>44363</c:v>
                </c:pt>
                <c:pt idx="77">
                  <c:v>44364</c:v>
                </c:pt>
                <c:pt idx="78">
                  <c:v>44365</c:v>
                </c:pt>
                <c:pt idx="79">
                  <c:v>44366</c:v>
                </c:pt>
                <c:pt idx="80">
                  <c:v>44367</c:v>
                </c:pt>
                <c:pt idx="81">
                  <c:v>44368</c:v>
                </c:pt>
                <c:pt idx="82">
                  <c:v>44369</c:v>
                </c:pt>
                <c:pt idx="83">
                  <c:v>44370</c:v>
                </c:pt>
                <c:pt idx="84">
                  <c:v>44371</c:v>
                </c:pt>
                <c:pt idx="85">
                  <c:v>44372</c:v>
                </c:pt>
                <c:pt idx="86">
                  <c:v>44373</c:v>
                </c:pt>
                <c:pt idx="87">
                  <c:v>44374</c:v>
                </c:pt>
                <c:pt idx="88">
                  <c:v>44375</c:v>
                </c:pt>
                <c:pt idx="89">
                  <c:v>44376</c:v>
                </c:pt>
                <c:pt idx="90">
                  <c:v>44377</c:v>
                </c:pt>
                <c:pt idx="91">
                  <c:v>44378</c:v>
                </c:pt>
                <c:pt idx="92">
                  <c:v>44379</c:v>
                </c:pt>
                <c:pt idx="93">
                  <c:v>44380</c:v>
                </c:pt>
                <c:pt idx="94">
                  <c:v>44381</c:v>
                </c:pt>
                <c:pt idx="95">
                  <c:v>44382</c:v>
                </c:pt>
                <c:pt idx="96">
                  <c:v>44383</c:v>
                </c:pt>
                <c:pt idx="97">
                  <c:v>44384</c:v>
                </c:pt>
                <c:pt idx="98">
                  <c:v>44385</c:v>
                </c:pt>
                <c:pt idx="99">
                  <c:v>44386</c:v>
                </c:pt>
                <c:pt idx="100">
                  <c:v>44387</c:v>
                </c:pt>
                <c:pt idx="101">
                  <c:v>44388</c:v>
                </c:pt>
                <c:pt idx="102">
                  <c:v>44389</c:v>
                </c:pt>
                <c:pt idx="103">
                  <c:v>44390</c:v>
                </c:pt>
                <c:pt idx="104">
                  <c:v>44391</c:v>
                </c:pt>
                <c:pt idx="105">
                  <c:v>44392</c:v>
                </c:pt>
                <c:pt idx="106">
                  <c:v>44393</c:v>
                </c:pt>
                <c:pt idx="107">
                  <c:v>44394</c:v>
                </c:pt>
                <c:pt idx="108">
                  <c:v>44395</c:v>
                </c:pt>
                <c:pt idx="109">
                  <c:v>44396</c:v>
                </c:pt>
                <c:pt idx="110">
                  <c:v>44397</c:v>
                </c:pt>
                <c:pt idx="111">
                  <c:v>44398</c:v>
                </c:pt>
                <c:pt idx="112">
                  <c:v>44399</c:v>
                </c:pt>
                <c:pt idx="113">
                  <c:v>44400</c:v>
                </c:pt>
                <c:pt idx="114">
                  <c:v>44401</c:v>
                </c:pt>
                <c:pt idx="115">
                  <c:v>44402</c:v>
                </c:pt>
                <c:pt idx="116">
                  <c:v>44403</c:v>
                </c:pt>
                <c:pt idx="117">
                  <c:v>44404</c:v>
                </c:pt>
                <c:pt idx="118">
                  <c:v>44405</c:v>
                </c:pt>
                <c:pt idx="119">
                  <c:v>44406</c:v>
                </c:pt>
                <c:pt idx="120">
                  <c:v>44407</c:v>
                </c:pt>
                <c:pt idx="121">
                  <c:v>44408</c:v>
                </c:pt>
                <c:pt idx="122">
                  <c:v>44409</c:v>
                </c:pt>
                <c:pt idx="123">
                  <c:v>44410</c:v>
                </c:pt>
                <c:pt idx="124">
                  <c:v>44411</c:v>
                </c:pt>
                <c:pt idx="125">
                  <c:v>44412</c:v>
                </c:pt>
                <c:pt idx="126">
                  <c:v>44413</c:v>
                </c:pt>
                <c:pt idx="127">
                  <c:v>44414</c:v>
                </c:pt>
                <c:pt idx="128">
                  <c:v>44415</c:v>
                </c:pt>
                <c:pt idx="129">
                  <c:v>44416</c:v>
                </c:pt>
                <c:pt idx="130">
                  <c:v>44417</c:v>
                </c:pt>
                <c:pt idx="131">
                  <c:v>44418</c:v>
                </c:pt>
                <c:pt idx="132">
                  <c:v>44419</c:v>
                </c:pt>
                <c:pt idx="133">
                  <c:v>44420</c:v>
                </c:pt>
                <c:pt idx="134">
                  <c:v>44421</c:v>
                </c:pt>
                <c:pt idx="135">
                  <c:v>44422</c:v>
                </c:pt>
                <c:pt idx="136">
                  <c:v>44423</c:v>
                </c:pt>
                <c:pt idx="137">
                  <c:v>44424</c:v>
                </c:pt>
                <c:pt idx="138">
                  <c:v>44425</c:v>
                </c:pt>
                <c:pt idx="139">
                  <c:v>44426</c:v>
                </c:pt>
                <c:pt idx="140">
                  <c:v>44427</c:v>
                </c:pt>
                <c:pt idx="141">
                  <c:v>44428</c:v>
                </c:pt>
                <c:pt idx="142">
                  <c:v>44429</c:v>
                </c:pt>
                <c:pt idx="143">
                  <c:v>44430</c:v>
                </c:pt>
                <c:pt idx="144">
                  <c:v>44431</c:v>
                </c:pt>
                <c:pt idx="145">
                  <c:v>44432</c:v>
                </c:pt>
                <c:pt idx="146">
                  <c:v>44433</c:v>
                </c:pt>
                <c:pt idx="147">
                  <c:v>44434</c:v>
                </c:pt>
                <c:pt idx="148">
                  <c:v>44435</c:v>
                </c:pt>
                <c:pt idx="149">
                  <c:v>44436</c:v>
                </c:pt>
                <c:pt idx="150">
                  <c:v>44437</c:v>
                </c:pt>
                <c:pt idx="151">
                  <c:v>44438</c:v>
                </c:pt>
                <c:pt idx="152">
                  <c:v>44439</c:v>
                </c:pt>
                <c:pt idx="153">
                  <c:v>44440</c:v>
                </c:pt>
                <c:pt idx="154">
                  <c:v>44441</c:v>
                </c:pt>
                <c:pt idx="155">
                  <c:v>44442</c:v>
                </c:pt>
                <c:pt idx="156">
                  <c:v>44443</c:v>
                </c:pt>
                <c:pt idx="157">
                  <c:v>44444</c:v>
                </c:pt>
                <c:pt idx="158">
                  <c:v>44445</c:v>
                </c:pt>
                <c:pt idx="159">
                  <c:v>44446</c:v>
                </c:pt>
                <c:pt idx="160">
                  <c:v>44447</c:v>
                </c:pt>
                <c:pt idx="161">
                  <c:v>44448</c:v>
                </c:pt>
                <c:pt idx="162">
                  <c:v>44449</c:v>
                </c:pt>
                <c:pt idx="163">
                  <c:v>44450</c:v>
                </c:pt>
                <c:pt idx="164">
                  <c:v>44451</c:v>
                </c:pt>
                <c:pt idx="165">
                  <c:v>44452</c:v>
                </c:pt>
                <c:pt idx="166">
                  <c:v>44453</c:v>
                </c:pt>
                <c:pt idx="167">
                  <c:v>44454</c:v>
                </c:pt>
                <c:pt idx="168">
                  <c:v>44455</c:v>
                </c:pt>
                <c:pt idx="169">
                  <c:v>44456</c:v>
                </c:pt>
                <c:pt idx="170">
                  <c:v>44457</c:v>
                </c:pt>
                <c:pt idx="171">
                  <c:v>44458</c:v>
                </c:pt>
                <c:pt idx="172">
                  <c:v>44459</c:v>
                </c:pt>
                <c:pt idx="173">
                  <c:v>44460</c:v>
                </c:pt>
                <c:pt idx="174">
                  <c:v>44461</c:v>
                </c:pt>
                <c:pt idx="175">
                  <c:v>44462</c:v>
                </c:pt>
                <c:pt idx="176">
                  <c:v>44463</c:v>
                </c:pt>
                <c:pt idx="177">
                  <c:v>44464</c:v>
                </c:pt>
                <c:pt idx="178">
                  <c:v>44465</c:v>
                </c:pt>
                <c:pt idx="179">
                  <c:v>44466</c:v>
                </c:pt>
                <c:pt idx="180">
                  <c:v>44467</c:v>
                </c:pt>
                <c:pt idx="181">
                  <c:v>44468</c:v>
                </c:pt>
                <c:pt idx="182">
                  <c:v>44469</c:v>
                </c:pt>
                <c:pt idx="183">
                  <c:v>44470</c:v>
                </c:pt>
                <c:pt idx="184">
                  <c:v>44471</c:v>
                </c:pt>
                <c:pt idx="185">
                  <c:v>44472</c:v>
                </c:pt>
                <c:pt idx="186">
                  <c:v>44473</c:v>
                </c:pt>
                <c:pt idx="187">
                  <c:v>44474</c:v>
                </c:pt>
                <c:pt idx="188">
                  <c:v>44475</c:v>
                </c:pt>
                <c:pt idx="189">
                  <c:v>44476</c:v>
                </c:pt>
                <c:pt idx="190">
                  <c:v>44477</c:v>
                </c:pt>
                <c:pt idx="191">
                  <c:v>44478</c:v>
                </c:pt>
                <c:pt idx="192">
                  <c:v>44479</c:v>
                </c:pt>
                <c:pt idx="193">
                  <c:v>44480</c:v>
                </c:pt>
                <c:pt idx="194">
                  <c:v>44481</c:v>
                </c:pt>
                <c:pt idx="195">
                  <c:v>44482</c:v>
                </c:pt>
                <c:pt idx="196">
                  <c:v>44483</c:v>
                </c:pt>
                <c:pt idx="197">
                  <c:v>44484</c:v>
                </c:pt>
                <c:pt idx="198">
                  <c:v>44485</c:v>
                </c:pt>
                <c:pt idx="199">
                  <c:v>44486</c:v>
                </c:pt>
                <c:pt idx="200">
                  <c:v>44487</c:v>
                </c:pt>
                <c:pt idx="201">
                  <c:v>44488</c:v>
                </c:pt>
                <c:pt idx="202">
                  <c:v>44489</c:v>
                </c:pt>
                <c:pt idx="203">
                  <c:v>44490</c:v>
                </c:pt>
                <c:pt idx="204">
                  <c:v>44491</c:v>
                </c:pt>
                <c:pt idx="205">
                  <c:v>44492</c:v>
                </c:pt>
                <c:pt idx="206">
                  <c:v>44493</c:v>
                </c:pt>
                <c:pt idx="207">
                  <c:v>44494</c:v>
                </c:pt>
                <c:pt idx="208">
                  <c:v>44495</c:v>
                </c:pt>
                <c:pt idx="209">
                  <c:v>44496</c:v>
                </c:pt>
                <c:pt idx="210">
                  <c:v>44497</c:v>
                </c:pt>
                <c:pt idx="211">
                  <c:v>44498</c:v>
                </c:pt>
                <c:pt idx="212">
                  <c:v>44499</c:v>
                </c:pt>
                <c:pt idx="213">
                  <c:v>44500</c:v>
                </c:pt>
                <c:pt idx="214">
                  <c:v>44501</c:v>
                </c:pt>
                <c:pt idx="215">
                  <c:v>44502</c:v>
                </c:pt>
                <c:pt idx="216">
                  <c:v>44503</c:v>
                </c:pt>
                <c:pt idx="217">
                  <c:v>44504</c:v>
                </c:pt>
                <c:pt idx="218">
                  <c:v>44505</c:v>
                </c:pt>
                <c:pt idx="219">
                  <c:v>44506</c:v>
                </c:pt>
                <c:pt idx="220">
                  <c:v>44507</c:v>
                </c:pt>
                <c:pt idx="221">
                  <c:v>44508</c:v>
                </c:pt>
                <c:pt idx="222">
                  <c:v>44509</c:v>
                </c:pt>
                <c:pt idx="223">
                  <c:v>44510</c:v>
                </c:pt>
                <c:pt idx="224">
                  <c:v>44511</c:v>
                </c:pt>
                <c:pt idx="225">
                  <c:v>44512</c:v>
                </c:pt>
                <c:pt idx="226">
                  <c:v>44513</c:v>
                </c:pt>
                <c:pt idx="227">
                  <c:v>44514</c:v>
                </c:pt>
                <c:pt idx="228">
                  <c:v>44515</c:v>
                </c:pt>
                <c:pt idx="229">
                  <c:v>44516</c:v>
                </c:pt>
                <c:pt idx="230">
                  <c:v>44517</c:v>
                </c:pt>
                <c:pt idx="231">
                  <c:v>44518</c:v>
                </c:pt>
                <c:pt idx="232">
                  <c:v>44519</c:v>
                </c:pt>
                <c:pt idx="233">
                  <c:v>44520</c:v>
                </c:pt>
                <c:pt idx="234">
                  <c:v>44521</c:v>
                </c:pt>
                <c:pt idx="235">
                  <c:v>44522</c:v>
                </c:pt>
                <c:pt idx="236">
                  <c:v>44523</c:v>
                </c:pt>
                <c:pt idx="237">
                  <c:v>44524</c:v>
                </c:pt>
                <c:pt idx="238">
                  <c:v>44525</c:v>
                </c:pt>
                <c:pt idx="239">
                  <c:v>44526</c:v>
                </c:pt>
                <c:pt idx="240">
                  <c:v>44527</c:v>
                </c:pt>
                <c:pt idx="241">
                  <c:v>44528</c:v>
                </c:pt>
                <c:pt idx="242">
                  <c:v>44529</c:v>
                </c:pt>
                <c:pt idx="243">
                  <c:v>44530</c:v>
                </c:pt>
                <c:pt idx="244">
                  <c:v>44531</c:v>
                </c:pt>
                <c:pt idx="245">
                  <c:v>44532</c:v>
                </c:pt>
                <c:pt idx="246">
                  <c:v>44533</c:v>
                </c:pt>
                <c:pt idx="247">
                  <c:v>44534</c:v>
                </c:pt>
                <c:pt idx="248">
                  <c:v>44535</c:v>
                </c:pt>
                <c:pt idx="249">
                  <c:v>44536</c:v>
                </c:pt>
                <c:pt idx="250">
                  <c:v>44537</c:v>
                </c:pt>
                <c:pt idx="251">
                  <c:v>44538</c:v>
                </c:pt>
                <c:pt idx="252">
                  <c:v>44539</c:v>
                </c:pt>
                <c:pt idx="253">
                  <c:v>44540</c:v>
                </c:pt>
                <c:pt idx="254">
                  <c:v>44541</c:v>
                </c:pt>
                <c:pt idx="255">
                  <c:v>44542</c:v>
                </c:pt>
                <c:pt idx="256">
                  <c:v>44543</c:v>
                </c:pt>
                <c:pt idx="257">
                  <c:v>44544</c:v>
                </c:pt>
                <c:pt idx="258">
                  <c:v>44545</c:v>
                </c:pt>
                <c:pt idx="259">
                  <c:v>44546</c:v>
                </c:pt>
                <c:pt idx="260">
                  <c:v>44547</c:v>
                </c:pt>
                <c:pt idx="261">
                  <c:v>44548</c:v>
                </c:pt>
                <c:pt idx="262">
                  <c:v>44549</c:v>
                </c:pt>
                <c:pt idx="263">
                  <c:v>44550</c:v>
                </c:pt>
                <c:pt idx="264">
                  <c:v>44551</c:v>
                </c:pt>
                <c:pt idx="265">
                  <c:v>44552</c:v>
                </c:pt>
                <c:pt idx="266">
                  <c:v>44553</c:v>
                </c:pt>
                <c:pt idx="267">
                  <c:v>44554</c:v>
                </c:pt>
                <c:pt idx="268">
                  <c:v>44555</c:v>
                </c:pt>
                <c:pt idx="269">
                  <c:v>44556</c:v>
                </c:pt>
                <c:pt idx="270">
                  <c:v>44557</c:v>
                </c:pt>
                <c:pt idx="271">
                  <c:v>44558</c:v>
                </c:pt>
                <c:pt idx="272">
                  <c:v>44559</c:v>
                </c:pt>
                <c:pt idx="273">
                  <c:v>44560</c:v>
                </c:pt>
                <c:pt idx="274">
                  <c:v>44561</c:v>
                </c:pt>
                <c:pt idx="275">
                  <c:v>44562</c:v>
                </c:pt>
                <c:pt idx="276">
                  <c:v>44563</c:v>
                </c:pt>
                <c:pt idx="277">
                  <c:v>44564</c:v>
                </c:pt>
                <c:pt idx="278">
                  <c:v>44565</c:v>
                </c:pt>
                <c:pt idx="279">
                  <c:v>44566</c:v>
                </c:pt>
                <c:pt idx="280">
                  <c:v>44567</c:v>
                </c:pt>
                <c:pt idx="281">
                  <c:v>44568</c:v>
                </c:pt>
                <c:pt idx="282">
                  <c:v>44569</c:v>
                </c:pt>
                <c:pt idx="283">
                  <c:v>44570</c:v>
                </c:pt>
                <c:pt idx="284">
                  <c:v>44571</c:v>
                </c:pt>
                <c:pt idx="285">
                  <c:v>44572</c:v>
                </c:pt>
                <c:pt idx="286">
                  <c:v>44573</c:v>
                </c:pt>
                <c:pt idx="287">
                  <c:v>44574</c:v>
                </c:pt>
                <c:pt idx="288">
                  <c:v>44575</c:v>
                </c:pt>
                <c:pt idx="289">
                  <c:v>44576</c:v>
                </c:pt>
                <c:pt idx="290">
                  <c:v>44577</c:v>
                </c:pt>
                <c:pt idx="291">
                  <c:v>44578</c:v>
                </c:pt>
                <c:pt idx="292">
                  <c:v>44579</c:v>
                </c:pt>
                <c:pt idx="293">
                  <c:v>44580</c:v>
                </c:pt>
                <c:pt idx="294">
                  <c:v>44581</c:v>
                </c:pt>
                <c:pt idx="295">
                  <c:v>44582</c:v>
                </c:pt>
                <c:pt idx="296">
                  <c:v>44583</c:v>
                </c:pt>
                <c:pt idx="297">
                  <c:v>44584</c:v>
                </c:pt>
                <c:pt idx="298">
                  <c:v>44585</c:v>
                </c:pt>
                <c:pt idx="299">
                  <c:v>44586</c:v>
                </c:pt>
                <c:pt idx="300">
                  <c:v>44587</c:v>
                </c:pt>
                <c:pt idx="301">
                  <c:v>44588</c:v>
                </c:pt>
                <c:pt idx="302">
                  <c:v>44589</c:v>
                </c:pt>
                <c:pt idx="303">
                  <c:v>44590</c:v>
                </c:pt>
                <c:pt idx="304">
                  <c:v>44591</c:v>
                </c:pt>
                <c:pt idx="305">
                  <c:v>44592</c:v>
                </c:pt>
                <c:pt idx="306">
                  <c:v>44593</c:v>
                </c:pt>
                <c:pt idx="307">
                  <c:v>44594</c:v>
                </c:pt>
                <c:pt idx="308">
                  <c:v>44595</c:v>
                </c:pt>
                <c:pt idx="309">
                  <c:v>44596</c:v>
                </c:pt>
                <c:pt idx="310">
                  <c:v>44597</c:v>
                </c:pt>
                <c:pt idx="311">
                  <c:v>44598</c:v>
                </c:pt>
                <c:pt idx="312">
                  <c:v>44599</c:v>
                </c:pt>
                <c:pt idx="313">
                  <c:v>44600</c:v>
                </c:pt>
                <c:pt idx="314">
                  <c:v>44601</c:v>
                </c:pt>
                <c:pt idx="315">
                  <c:v>44602</c:v>
                </c:pt>
                <c:pt idx="316">
                  <c:v>44603</c:v>
                </c:pt>
                <c:pt idx="317">
                  <c:v>44604</c:v>
                </c:pt>
                <c:pt idx="318">
                  <c:v>44605</c:v>
                </c:pt>
                <c:pt idx="319">
                  <c:v>44606</c:v>
                </c:pt>
                <c:pt idx="320">
                  <c:v>44607</c:v>
                </c:pt>
                <c:pt idx="321">
                  <c:v>44608</c:v>
                </c:pt>
                <c:pt idx="322">
                  <c:v>44609</c:v>
                </c:pt>
                <c:pt idx="323">
                  <c:v>44610</c:v>
                </c:pt>
                <c:pt idx="324">
                  <c:v>44611</c:v>
                </c:pt>
                <c:pt idx="325">
                  <c:v>44612</c:v>
                </c:pt>
                <c:pt idx="326">
                  <c:v>44613</c:v>
                </c:pt>
                <c:pt idx="327">
                  <c:v>44614</c:v>
                </c:pt>
                <c:pt idx="328">
                  <c:v>44615</c:v>
                </c:pt>
                <c:pt idx="329">
                  <c:v>44616</c:v>
                </c:pt>
                <c:pt idx="330">
                  <c:v>44617</c:v>
                </c:pt>
                <c:pt idx="331">
                  <c:v>44618</c:v>
                </c:pt>
                <c:pt idx="332">
                  <c:v>44619</c:v>
                </c:pt>
                <c:pt idx="333">
                  <c:v>44620</c:v>
                </c:pt>
                <c:pt idx="334">
                  <c:v>44621</c:v>
                </c:pt>
                <c:pt idx="335">
                  <c:v>44622</c:v>
                </c:pt>
                <c:pt idx="336">
                  <c:v>44623</c:v>
                </c:pt>
                <c:pt idx="337">
                  <c:v>44624</c:v>
                </c:pt>
                <c:pt idx="338">
                  <c:v>44625</c:v>
                </c:pt>
                <c:pt idx="339">
                  <c:v>44626</c:v>
                </c:pt>
                <c:pt idx="340">
                  <c:v>44627</c:v>
                </c:pt>
                <c:pt idx="341">
                  <c:v>44628</c:v>
                </c:pt>
                <c:pt idx="342">
                  <c:v>44629</c:v>
                </c:pt>
                <c:pt idx="343">
                  <c:v>44630</c:v>
                </c:pt>
                <c:pt idx="344">
                  <c:v>44631</c:v>
                </c:pt>
                <c:pt idx="345">
                  <c:v>44632</c:v>
                </c:pt>
                <c:pt idx="346">
                  <c:v>44633</c:v>
                </c:pt>
                <c:pt idx="347">
                  <c:v>44634</c:v>
                </c:pt>
                <c:pt idx="348">
                  <c:v>44635</c:v>
                </c:pt>
                <c:pt idx="349">
                  <c:v>44636</c:v>
                </c:pt>
                <c:pt idx="350">
                  <c:v>44637</c:v>
                </c:pt>
                <c:pt idx="351">
                  <c:v>44638</c:v>
                </c:pt>
                <c:pt idx="352">
                  <c:v>44639</c:v>
                </c:pt>
                <c:pt idx="353">
                  <c:v>44640</c:v>
                </c:pt>
                <c:pt idx="354">
                  <c:v>44641</c:v>
                </c:pt>
                <c:pt idx="355">
                  <c:v>44642</c:v>
                </c:pt>
                <c:pt idx="356">
                  <c:v>44643</c:v>
                </c:pt>
                <c:pt idx="357">
                  <c:v>44644</c:v>
                </c:pt>
                <c:pt idx="358">
                  <c:v>44645</c:v>
                </c:pt>
                <c:pt idx="359">
                  <c:v>44646</c:v>
                </c:pt>
                <c:pt idx="360">
                  <c:v>44647</c:v>
                </c:pt>
                <c:pt idx="361">
                  <c:v>44648</c:v>
                </c:pt>
                <c:pt idx="362">
                  <c:v>44649</c:v>
                </c:pt>
                <c:pt idx="363">
                  <c:v>44650</c:v>
                </c:pt>
                <c:pt idx="364">
                  <c:v>44651</c:v>
                </c:pt>
                <c:pt idx="365">
                  <c:v>44652</c:v>
                </c:pt>
                <c:pt idx="366">
                  <c:v>44653</c:v>
                </c:pt>
                <c:pt idx="367">
                  <c:v>44654</c:v>
                </c:pt>
                <c:pt idx="368">
                  <c:v>44655</c:v>
                </c:pt>
                <c:pt idx="369">
                  <c:v>44656</c:v>
                </c:pt>
                <c:pt idx="370">
                  <c:v>44657</c:v>
                </c:pt>
                <c:pt idx="371">
                  <c:v>44658</c:v>
                </c:pt>
                <c:pt idx="372">
                  <c:v>44659</c:v>
                </c:pt>
                <c:pt idx="373">
                  <c:v>44660</c:v>
                </c:pt>
                <c:pt idx="374">
                  <c:v>44661</c:v>
                </c:pt>
                <c:pt idx="375">
                  <c:v>44662</c:v>
                </c:pt>
                <c:pt idx="376">
                  <c:v>44663</c:v>
                </c:pt>
                <c:pt idx="377">
                  <c:v>44664</c:v>
                </c:pt>
                <c:pt idx="378">
                  <c:v>44665</c:v>
                </c:pt>
                <c:pt idx="379">
                  <c:v>44666</c:v>
                </c:pt>
                <c:pt idx="380">
                  <c:v>44667</c:v>
                </c:pt>
                <c:pt idx="381">
                  <c:v>44668</c:v>
                </c:pt>
                <c:pt idx="382">
                  <c:v>44669</c:v>
                </c:pt>
                <c:pt idx="383">
                  <c:v>44670</c:v>
                </c:pt>
                <c:pt idx="384">
                  <c:v>44671</c:v>
                </c:pt>
                <c:pt idx="385">
                  <c:v>44672</c:v>
                </c:pt>
                <c:pt idx="386">
                  <c:v>44673</c:v>
                </c:pt>
                <c:pt idx="387">
                  <c:v>44674</c:v>
                </c:pt>
                <c:pt idx="388">
                  <c:v>44675</c:v>
                </c:pt>
                <c:pt idx="389">
                  <c:v>44676</c:v>
                </c:pt>
                <c:pt idx="390">
                  <c:v>44677</c:v>
                </c:pt>
                <c:pt idx="391">
                  <c:v>44678</c:v>
                </c:pt>
                <c:pt idx="392">
                  <c:v>44679</c:v>
                </c:pt>
                <c:pt idx="393">
                  <c:v>44680</c:v>
                </c:pt>
                <c:pt idx="394">
                  <c:v>44681</c:v>
                </c:pt>
                <c:pt idx="395">
                  <c:v>44682</c:v>
                </c:pt>
                <c:pt idx="396">
                  <c:v>44683</c:v>
                </c:pt>
                <c:pt idx="397">
                  <c:v>44684</c:v>
                </c:pt>
                <c:pt idx="398">
                  <c:v>44685</c:v>
                </c:pt>
                <c:pt idx="399">
                  <c:v>44686</c:v>
                </c:pt>
                <c:pt idx="400">
                  <c:v>44687</c:v>
                </c:pt>
                <c:pt idx="401">
                  <c:v>44688</c:v>
                </c:pt>
                <c:pt idx="402">
                  <c:v>44689</c:v>
                </c:pt>
                <c:pt idx="403">
                  <c:v>44690</c:v>
                </c:pt>
                <c:pt idx="404">
                  <c:v>44691</c:v>
                </c:pt>
                <c:pt idx="405">
                  <c:v>44692</c:v>
                </c:pt>
                <c:pt idx="406">
                  <c:v>44693</c:v>
                </c:pt>
                <c:pt idx="407">
                  <c:v>44694</c:v>
                </c:pt>
                <c:pt idx="408">
                  <c:v>44695</c:v>
                </c:pt>
                <c:pt idx="409">
                  <c:v>44696</c:v>
                </c:pt>
                <c:pt idx="410">
                  <c:v>44697</c:v>
                </c:pt>
                <c:pt idx="411">
                  <c:v>44698</c:v>
                </c:pt>
                <c:pt idx="412">
                  <c:v>44699</c:v>
                </c:pt>
                <c:pt idx="413">
                  <c:v>44700</c:v>
                </c:pt>
                <c:pt idx="414">
                  <c:v>44701</c:v>
                </c:pt>
                <c:pt idx="415">
                  <c:v>44702</c:v>
                </c:pt>
                <c:pt idx="416">
                  <c:v>44703</c:v>
                </c:pt>
                <c:pt idx="417">
                  <c:v>44704</c:v>
                </c:pt>
                <c:pt idx="418">
                  <c:v>44705</c:v>
                </c:pt>
                <c:pt idx="419">
                  <c:v>44706</c:v>
                </c:pt>
                <c:pt idx="420">
                  <c:v>44707</c:v>
                </c:pt>
                <c:pt idx="421">
                  <c:v>44708</c:v>
                </c:pt>
                <c:pt idx="422">
                  <c:v>44709</c:v>
                </c:pt>
                <c:pt idx="423">
                  <c:v>44710</c:v>
                </c:pt>
                <c:pt idx="424">
                  <c:v>44711</c:v>
                </c:pt>
                <c:pt idx="425">
                  <c:v>44712</c:v>
                </c:pt>
                <c:pt idx="426">
                  <c:v>44713</c:v>
                </c:pt>
                <c:pt idx="427">
                  <c:v>44714</c:v>
                </c:pt>
                <c:pt idx="428">
                  <c:v>44715</c:v>
                </c:pt>
                <c:pt idx="429">
                  <c:v>44716</c:v>
                </c:pt>
                <c:pt idx="430">
                  <c:v>44717</c:v>
                </c:pt>
                <c:pt idx="431">
                  <c:v>44718</c:v>
                </c:pt>
                <c:pt idx="432">
                  <c:v>44719</c:v>
                </c:pt>
                <c:pt idx="433">
                  <c:v>44720</c:v>
                </c:pt>
                <c:pt idx="434">
                  <c:v>44721</c:v>
                </c:pt>
                <c:pt idx="435">
                  <c:v>44722</c:v>
                </c:pt>
                <c:pt idx="436">
                  <c:v>44723</c:v>
                </c:pt>
                <c:pt idx="437">
                  <c:v>44724</c:v>
                </c:pt>
                <c:pt idx="438">
                  <c:v>44725</c:v>
                </c:pt>
                <c:pt idx="439">
                  <c:v>44726</c:v>
                </c:pt>
                <c:pt idx="440">
                  <c:v>44727</c:v>
                </c:pt>
                <c:pt idx="441">
                  <c:v>44728</c:v>
                </c:pt>
                <c:pt idx="442">
                  <c:v>44729</c:v>
                </c:pt>
                <c:pt idx="443">
                  <c:v>44730</c:v>
                </c:pt>
                <c:pt idx="444">
                  <c:v>44731</c:v>
                </c:pt>
                <c:pt idx="445">
                  <c:v>44732</c:v>
                </c:pt>
                <c:pt idx="446">
                  <c:v>44733</c:v>
                </c:pt>
                <c:pt idx="447">
                  <c:v>44734</c:v>
                </c:pt>
                <c:pt idx="448">
                  <c:v>44735</c:v>
                </c:pt>
                <c:pt idx="449">
                  <c:v>44736</c:v>
                </c:pt>
                <c:pt idx="450">
                  <c:v>44737</c:v>
                </c:pt>
                <c:pt idx="451">
                  <c:v>44738</c:v>
                </c:pt>
                <c:pt idx="452">
                  <c:v>44739</c:v>
                </c:pt>
                <c:pt idx="453">
                  <c:v>44740</c:v>
                </c:pt>
                <c:pt idx="454">
                  <c:v>44741</c:v>
                </c:pt>
                <c:pt idx="455">
                  <c:v>44742</c:v>
                </c:pt>
                <c:pt idx="456">
                  <c:v>44743</c:v>
                </c:pt>
                <c:pt idx="457">
                  <c:v>44744</c:v>
                </c:pt>
                <c:pt idx="458">
                  <c:v>44745</c:v>
                </c:pt>
                <c:pt idx="459">
                  <c:v>44746</c:v>
                </c:pt>
                <c:pt idx="460">
                  <c:v>44747</c:v>
                </c:pt>
                <c:pt idx="461">
                  <c:v>44748</c:v>
                </c:pt>
                <c:pt idx="462">
                  <c:v>44749</c:v>
                </c:pt>
                <c:pt idx="463">
                  <c:v>44750</c:v>
                </c:pt>
                <c:pt idx="464">
                  <c:v>44751</c:v>
                </c:pt>
                <c:pt idx="465">
                  <c:v>44752</c:v>
                </c:pt>
                <c:pt idx="466">
                  <c:v>44753</c:v>
                </c:pt>
                <c:pt idx="467">
                  <c:v>44754</c:v>
                </c:pt>
                <c:pt idx="468">
                  <c:v>44755</c:v>
                </c:pt>
                <c:pt idx="469">
                  <c:v>44756</c:v>
                </c:pt>
                <c:pt idx="470">
                  <c:v>44757</c:v>
                </c:pt>
                <c:pt idx="471">
                  <c:v>44758</c:v>
                </c:pt>
                <c:pt idx="472">
                  <c:v>44759</c:v>
                </c:pt>
                <c:pt idx="473">
                  <c:v>44760</c:v>
                </c:pt>
                <c:pt idx="474">
                  <c:v>44761</c:v>
                </c:pt>
                <c:pt idx="475">
                  <c:v>44762</c:v>
                </c:pt>
                <c:pt idx="476">
                  <c:v>44763</c:v>
                </c:pt>
                <c:pt idx="477">
                  <c:v>44764</c:v>
                </c:pt>
                <c:pt idx="478">
                  <c:v>44765</c:v>
                </c:pt>
                <c:pt idx="479">
                  <c:v>44766</c:v>
                </c:pt>
                <c:pt idx="480">
                  <c:v>44767</c:v>
                </c:pt>
                <c:pt idx="481">
                  <c:v>44768</c:v>
                </c:pt>
                <c:pt idx="482">
                  <c:v>44769</c:v>
                </c:pt>
                <c:pt idx="483">
                  <c:v>44770</c:v>
                </c:pt>
                <c:pt idx="484">
                  <c:v>44771</c:v>
                </c:pt>
                <c:pt idx="485">
                  <c:v>44772</c:v>
                </c:pt>
                <c:pt idx="486">
                  <c:v>44773</c:v>
                </c:pt>
                <c:pt idx="487">
                  <c:v>44774</c:v>
                </c:pt>
                <c:pt idx="488">
                  <c:v>44775</c:v>
                </c:pt>
                <c:pt idx="489">
                  <c:v>44776</c:v>
                </c:pt>
                <c:pt idx="490">
                  <c:v>44777</c:v>
                </c:pt>
                <c:pt idx="491">
                  <c:v>44778</c:v>
                </c:pt>
                <c:pt idx="492">
                  <c:v>44779</c:v>
                </c:pt>
                <c:pt idx="493">
                  <c:v>44780</c:v>
                </c:pt>
                <c:pt idx="494">
                  <c:v>44781</c:v>
                </c:pt>
                <c:pt idx="495">
                  <c:v>44782</c:v>
                </c:pt>
                <c:pt idx="496">
                  <c:v>44783</c:v>
                </c:pt>
                <c:pt idx="497">
                  <c:v>44784</c:v>
                </c:pt>
                <c:pt idx="498">
                  <c:v>44785</c:v>
                </c:pt>
                <c:pt idx="499">
                  <c:v>44786</c:v>
                </c:pt>
                <c:pt idx="500">
                  <c:v>44787</c:v>
                </c:pt>
                <c:pt idx="501">
                  <c:v>44788</c:v>
                </c:pt>
                <c:pt idx="502">
                  <c:v>44789</c:v>
                </c:pt>
                <c:pt idx="503">
                  <c:v>44790</c:v>
                </c:pt>
                <c:pt idx="504">
                  <c:v>44791</c:v>
                </c:pt>
                <c:pt idx="505">
                  <c:v>44792</c:v>
                </c:pt>
                <c:pt idx="506">
                  <c:v>44793</c:v>
                </c:pt>
                <c:pt idx="507">
                  <c:v>44794</c:v>
                </c:pt>
                <c:pt idx="508">
                  <c:v>44795</c:v>
                </c:pt>
                <c:pt idx="509">
                  <c:v>44796</c:v>
                </c:pt>
                <c:pt idx="510">
                  <c:v>44797</c:v>
                </c:pt>
                <c:pt idx="511">
                  <c:v>44798</c:v>
                </c:pt>
                <c:pt idx="512">
                  <c:v>44799</c:v>
                </c:pt>
                <c:pt idx="513">
                  <c:v>44800</c:v>
                </c:pt>
                <c:pt idx="514">
                  <c:v>44801</c:v>
                </c:pt>
                <c:pt idx="515">
                  <c:v>44802</c:v>
                </c:pt>
                <c:pt idx="516">
                  <c:v>44803</c:v>
                </c:pt>
                <c:pt idx="517">
                  <c:v>44804</c:v>
                </c:pt>
                <c:pt idx="518">
                  <c:v>44805</c:v>
                </c:pt>
                <c:pt idx="519">
                  <c:v>44806</c:v>
                </c:pt>
                <c:pt idx="520">
                  <c:v>44807</c:v>
                </c:pt>
                <c:pt idx="521">
                  <c:v>44808</c:v>
                </c:pt>
                <c:pt idx="522">
                  <c:v>44809</c:v>
                </c:pt>
                <c:pt idx="523">
                  <c:v>44810</c:v>
                </c:pt>
                <c:pt idx="524">
                  <c:v>44811</c:v>
                </c:pt>
                <c:pt idx="525">
                  <c:v>44812</c:v>
                </c:pt>
                <c:pt idx="526">
                  <c:v>44813</c:v>
                </c:pt>
                <c:pt idx="527">
                  <c:v>44814</c:v>
                </c:pt>
                <c:pt idx="528">
                  <c:v>44815</c:v>
                </c:pt>
                <c:pt idx="529">
                  <c:v>44816</c:v>
                </c:pt>
                <c:pt idx="530">
                  <c:v>44817</c:v>
                </c:pt>
                <c:pt idx="531">
                  <c:v>44818</c:v>
                </c:pt>
                <c:pt idx="532">
                  <c:v>44819</c:v>
                </c:pt>
                <c:pt idx="533">
                  <c:v>44820</c:v>
                </c:pt>
                <c:pt idx="534">
                  <c:v>44821</c:v>
                </c:pt>
                <c:pt idx="535">
                  <c:v>44822</c:v>
                </c:pt>
                <c:pt idx="536">
                  <c:v>44823</c:v>
                </c:pt>
                <c:pt idx="537">
                  <c:v>44824</c:v>
                </c:pt>
                <c:pt idx="538">
                  <c:v>44825</c:v>
                </c:pt>
                <c:pt idx="539">
                  <c:v>44826</c:v>
                </c:pt>
                <c:pt idx="540">
                  <c:v>44827</c:v>
                </c:pt>
                <c:pt idx="541">
                  <c:v>44828</c:v>
                </c:pt>
                <c:pt idx="542">
                  <c:v>44829</c:v>
                </c:pt>
                <c:pt idx="543">
                  <c:v>44830</c:v>
                </c:pt>
                <c:pt idx="544">
                  <c:v>44831</c:v>
                </c:pt>
                <c:pt idx="545">
                  <c:v>44832</c:v>
                </c:pt>
                <c:pt idx="546">
                  <c:v>44833</c:v>
                </c:pt>
                <c:pt idx="547">
                  <c:v>44834</c:v>
                </c:pt>
                <c:pt idx="548">
                  <c:v>44835</c:v>
                </c:pt>
                <c:pt idx="549">
                  <c:v>44836</c:v>
                </c:pt>
                <c:pt idx="550">
                  <c:v>44837</c:v>
                </c:pt>
                <c:pt idx="551">
                  <c:v>44838</c:v>
                </c:pt>
                <c:pt idx="552">
                  <c:v>44839</c:v>
                </c:pt>
                <c:pt idx="553">
                  <c:v>44840</c:v>
                </c:pt>
                <c:pt idx="554">
                  <c:v>44841</c:v>
                </c:pt>
                <c:pt idx="555">
                  <c:v>44842</c:v>
                </c:pt>
                <c:pt idx="556">
                  <c:v>44843</c:v>
                </c:pt>
                <c:pt idx="557">
                  <c:v>44844</c:v>
                </c:pt>
                <c:pt idx="558">
                  <c:v>44845</c:v>
                </c:pt>
                <c:pt idx="559">
                  <c:v>44846</c:v>
                </c:pt>
                <c:pt idx="560">
                  <c:v>44847</c:v>
                </c:pt>
                <c:pt idx="561">
                  <c:v>44848</c:v>
                </c:pt>
                <c:pt idx="562">
                  <c:v>44849</c:v>
                </c:pt>
                <c:pt idx="563">
                  <c:v>44850</c:v>
                </c:pt>
                <c:pt idx="564">
                  <c:v>44851</c:v>
                </c:pt>
                <c:pt idx="565">
                  <c:v>44852</c:v>
                </c:pt>
                <c:pt idx="566">
                  <c:v>44853</c:v>
                </c:pt>
                <c:pt idx="567">
                  <c:v>44854</c:v>
                </c:pt>
                <c:pt idx="568">
                  <c:v>44855</c:v>
                </c:pt>
                <c:pt idx="569">
                  <c:v>44856</c:v>
                </c:pt>
                <c:pt idx="570">
                  <c:v>44857</c:v>
                </c:pt>
                <c:pt idx="571">
                  <c:v>44858</c:v>
                </c:pt>
                <c:pt idx="572">
                  <c:v>44859</c:v>
                </c:pt>
                <c:pt idx="573">
                  <c:v>44860</c:v>
                </c:pt>
                <c:pt idx="574">
                  <c:v>44861</c:v>
                </c:pt>
                <c:pt idx="575">
                  <c:v>44862</c:v>
                </c:pt>
                <c:pt idx="576">
                  <c:v>44863</c:v>
                </c:pt>
                <c:pt idx="577">
                  <c:v>44864</c:v>
                </c:pt>
                <c:pt idx="578">
                  <c:v>44865</c:v>
                </c:pt>
                <c:pt idx="579">
                  <c:v>44866</c:v>
                </c:pt>
                <c:pt idx="580">
                  <c:v>44867</c:v>
                </c:pt>
                <c:pt idx="581">
                  <c:v>44868</c:v>
                </c:pt>
                <c:pt idx="582">
                  <c:v>44869</c:v>
                </c:pt>
                <c:pt idx="583">
                  <c:v>44870</c:v>
                </c:pt>
                <c:pt idx="584">
                  <c:v>44871</c:v>
                </c:pt>
                <c:pt idx="585">
                  <c:v>44872</c:v>
                </c:pt>
                <c:pt idx="586">
                  <c:v>44873</c:v>
                </c:pt>
                <c:pt idx="587">
                  <c:v>44874</c:v>
                </c:pt>
                <c:pt idx="588">
                  <c:v>44875</c:v>
                </c:pt>
                <c:pt idx="589">
                  <c:v>44876</c:v>
                </c:pt>
                <c:pt idx="590">
                  <c:v>44877</c:v>
                </c:pt>
                <c:pt idx="591">
                  <c:v>44878</c:v>
                </c:pt>
                <c:pt idx="592">
                  <c:v>44879</c:v>
                </c:pt>
                <c:pt idx="593">
                  <c:v>44880</c:v>
                </c:pt>
                <c:pt idx="594">
                  <c:v>44881</c:v>
                </c:pt>
                <c:pt idx="595">
                  <c:v>44882</c:v>
                </c:pt>
                <c:pt idx="596">
                  <c:v>44883</c:v>
                </c:pt>
                <c:pt idx="597">
                  <c:v>44884</c:v>
                </c:pt>
                <c:pt idx="598">
                  <c:v>44885</c:v>
                </c:pt>
                <c:pt idx="599">
                  <c:v>44886</c:v>
                </c:pt>
                <c:pt idx="600">
                  <c:v>44887</c:v>
                </c:pt>
                <c:pt idx="601">
                  <c:v>44888</c:v>
                </c:pt>
                <c:pt idx="602">
                  <c:v>44889</c:v>
                </c:pt>
                <c:pt idx="603">
                  <c:v>44890</c:v>
                </c:pt>
                <c:pt idx="604">
                  <c:v>44891</c:v>
                </c:pt>
                <c:pt idx="605">
                  <c:v>44892</c:v>
                </c:pt>
                <c:pt idx="606">
                  <c:v>44893</c:v>
                </c:pt>
                <c:pt idx="607">
                  <c:v>44894</c:v>
                </c:pt>
                <c:pt idx="608">
                  <c:v>44895</c:v>
                </c:pt>
                <c:pt idx="609">
                  <c:v>44896</c:v>
                </c:pt>
                <c:pt idx="610">
                  <c:v>44897</c:v>
                </c:pt>
                <c:pt idx="611">
                  <c:v>44898</c:v>
                </c:pt>
                <c:pt idx="612">
                  <c:v>44899</c:v>
                </c:pt>
                <c:pt idx="613">
                  <c:v>44900</c:v>
                </c:pt>
                <c:pt idx="614">
                  <c:v>44901</c:v>
                </c:pt>
                <c:pt idx="615">
                  <c:v>44902</c:v>
                </c:pt>
                <c:pt idx="616">
                  <c:v>44903</c:v>
                </c:pt>
                <c:pt idx="617">
                  <c:v>44904</c:v>
                </c:pt>
                <c:pt idx="618">
                  <c:v>44905</c:v>
                </c:pt>
                <c:pt idx="619">
                  <c:v>44906</c:v>
                </c:pt>
                <c:pt idx="620">
                  <c:v>44907</c:v>
                </c:pt>
                <c:pt idx="621">
                  <c:v>44908</c:v>
                </c:pt>
                <c:pt idx="622">
                  <c:v>44909</c:v>
                </c:pt>
                <c:pt idx="623">
                  <c:v>44910</c:v>
                </c:pt>
                <c:pt idx="624">
                  <c:v>44911</c:v>
                </c:pt>
                <c:pt idx="625">
                  <c:v>44912</c:v>
                </c:pt>
                <c:pt idx="626">
                  <c:v>44913</c:v>
                </c:pt>
                <c:pt idx="627">
                  <c:v>44914</c:v>
                </c:pt>
                <c:pt idx="628">
                  <c:v>44915</c:v>
                </c:pt>
                <c:pt idx="629">
                  <c:v>44916</c:v>
                </c:pt>
                <c:pt idx="630">
                  <c:v>44917</c:v>
                </c:pt>
                <c:pt idx="631">
                  <c:v>44918</c:v>
                </c:pt>
                <c:pt idx="632">
                  <c:v>44919</c:v>
                </c:pt>
                <c:pt idx="633">
                  <c:v>44920</c:v>
                </c:pt>
                <c:pt idx="634">
                  <c:v>44921</c:v>
                </c:pt>
                <c:pt idx="635">
                  <c:v>44922</c:v>
                </c:pt>
                <c:pt idx="636">
                  <c:v>44923</c:v>
                </c:pt>
                <c:pt idx="637">
                  <c:v>44924</c:v>
                </c:pt>
                <c:pt idx="638">
                  <c:v>44925</c:v>
                </c:pt>
                <c:pt idx="639">
                  <c:v>44926</c:v>
                </c:pt>
                <c:pt idx="640">
                  <c:v>44927</c:v>
                </c:pt>
                <c:pt idx="641">
                  <c:v>44928</c:v>
                </c:pt>
                <c:pt idx="642">
                  <c:v>44929</c:v>
                </c:pt>
                <c:pt idx="643">
                  <c:v>44930</c:v>
                </c:pt>
                <c:pt idx="644">
                  <c:v>44931</c:v>
                </c:pt>
                <c:pt idx="645">
                  <c:v>44932</c:v>
                </c:pt>
                <c:pt idx="646">
                  <c:v>44933</c:v>
                </c:pt>
                <c:pt idx="647">
                  <c:v>44934</c:v>
                </c:pt>
                <c:pt idx="648">
                  <c:v>44935</c:v>
                </c:pt>
                <c:pt idx="649">
                  <c:v>44936</c:v>
                </c:pt>
                <c:pt idx="650">
                  <c:v>44937</c:v>
                </c:pt>
                <c:pt idx="651">
                  <c:v>44938</c:v>
                </c:pt>
                <c:pt idx="652">
                  <c:v>44939</c:v>
                </c:pt>
                <c:pt idx="653">
                  <c:v>44940</c:v>
                </c:pt>
                <c:pt idx="654">
                  <c:v>44941</c:v>
                </c:pt>
                <c:pt idx="655">
                  <c:v>44942</c:v>
                </c:pt>
                <c:pt idx="656">
                  <c:v>44943</c:v>
                </c:pt>
                <c:pt idx="657">
                  <c:v>44944</c:v>
                </c:pt>
                <c:pt idx="658">
                  <c:v>44945</c:v>
                </c:pt>
                <c:pt idx="659">
                  <c:v>44946</c:v>
                </c:pt>
                <c:pt idx="660">
                  <c:v>44947</c:v>
                </c:pt>
                <c:pt idx="661">
                  <c:v>44948</c:v>
                </c:pt>
                <c:pt idx="662">
                  <c:v>44949</c:v>
                </c:pt>
                <c:pt idx="663">
                  <c:v>44950</c:v>
                </c:pt>
                <c:pt idx="664">
                  <c:v>44951</c:v>
                </c:pt>
                <c:pt idx="665">
                  <c:v>44952</c:v>
                </c:pt>
                <c:pt idx="666">
                  <c:v>44953</c:v>
                </c:pt>
                <c:pt idx="667">
                  <c:v>44954</c:v>
                </c:pt>
                <c:pt idx="668">
                  <c:v>44955</c:v>
                </c:pt>
                <c:pt idx="669">
                  <c:v>44956</c:v>
                </c:pt>
                <c:pt idx="670">
                  <c:v>44957</c:v>
                </c:pt>
                <c:pt idx="671">
                  <c:v>44958</c:v>
                </c:pt>
                <c:pt idx="672">
                  <c:v>44959</c:v>
                </c:pt>
                <c:pt idx="673">
                  <c:v>44960</c:v>
                </c:pt>
                <c:pt idx="674">
                  <c:v>44961</c:v>
                </c:pt>
                <c:pt idx="675">
                  <c:v>44962</c:v>
                </c:pt>
                <c:pt idx="676">
                  <c:v>44963</c:v>
                </c:pt>
                <c:pt idx="677">
                  <c:v>44964</c:v>
                </c:pt>
                <c:pt idx="678">
                  <c:v>44965</c:v>
                </c:pt>
                <c:pt idx="679">
                  <c:v>44966</c:v>
                </c:pt>
                <c:pt idx="680">
                  <c:v>44967</c:v>
                </c:pt>
                <c:pt idx="681">
                  <c:v>44968</c:v>
                </c:pt>
                <c:pt idx="682">
                  <c:v>44969</c:v>
                </c:pt>
                <c:pt idx="683">
                  <c:v>44970</c:v>
                </c:pt>
                <c:pt idx="684">
                  <c:v>44971</c:v>
                </c:pt>
                <c:pt idx="685">
                  <c:v>44972</c:v>
                </c:pt>
                <c:pt idx="686">
                  <c:v>44973</c:v>
                </c:pt>
                <c:pt idx="687">
                  <c:v>44974</c:v>
                </c:pt>
                <c:pt idx="688">
                  <c:v>44975</c:v>
                </c:pt>
                <c:pt idx="689">
                  <c:v>44976</c:v>
                </c:pt>
                <c:pt idx="690">
                  <c:v>44977</c:v>
                </c:pt>
                <c:pt idx="691">
                  <c:v>44978</c:v>
                </c:pt>
                <c:pt idx="692">
                  <c:v>44979</c:v>
                </c:pt>
                <c:pt idx="693">
                  <c:v>44980</c:v>
                </c:pt>
                <c:pt idx="694">
                  <c:v>44981</c:v>
                </c:pt>
                <c:pt idx="695">
                  <c:v>44982</c:v>
                </c:pt>
                <c:pt idx="696">
                  <c:v>44983</c:v>
                </c:pt>
                <c:pt idx="697">
                  <c:v>44984</c:v>
                </c:pt>
                <c:pt idx="698">
                  <c:v>44985</c:v>
                </c:pt>
                <c:pt idx="699">
                  <c:v>44986</c:v>
                </c:pt>
                <c:pt idx="700">
                  <c:v>44987</c:v>
                </c:pt>
                <c:pt idx="701">
                  <c:v>44988</c:v>
                </c:pt>
                <c:pt idx="702">
                  <c:v>44989</c:v>
                </c:pt>
                <c:pt idx="703">
                  <c:v>44990</c:v>
                </c:pt>
                <c:pt idx="704">
                  <c:v>44991</c:v>
                </c:pt>
                <c:pt idx="705">
                  <c:v>44992</c:v>
                </c:pt>
                <c:pt idx="706">
                  <c:v>44993</c:v>
                </c:pt>
                <c:pt idx="707">
                  <c:v>44994</c:v>
                </c:pt>
                <c:pt idx="708">
                  <c:v>44995</c:v>
                </c:pt>
                <c:pt idx="709">
                  <c:v>44996</c:v>
                </c:pt>
                <c:pt idx="710">
                  <c:v>44997</c:v>
                </c:pt>
                <c:pt idx="711">
                  <c:v>44998</c:v>
                </c:pt>
                <c:pt idx="712">
                  <c:v>44999</c:v>
                </c:pt>
                <c:pt idx="713">
                  <c:v>45000</c:v>
                </c:pt>
                <c:pt idx="714">
                  <c:v>45001</c:v>
                </c:pt>
                <c:pt idx="715">
                  <c:v>45002</c:v>
                </c:pt>
                <c:pt idx="716">
                  <c:v>45003</c:v>
                </c:pt>
                <c:pt idx="717">
                  <c:v>45004</c:v>
                </c:pt>
                <c:pt idx="718">
                  <c:v>45005</c:v>
                </c:pt>
                <c:pt idx="719">
                  <c:v>45006</c:v>
                </c:pt>
                <c:pt idx="720">
                  <c:v>45007</c:v>
                </c:pt>
                <c:pt idx="721">
                  <c:v>45008</c:v>
                </c:pt>
                <c:pt idx="722">
                  <c:v>45009</c:v>
                </c:pt>
                <c:pt idx="723">
                  <c:v>45010</c:v>
                </c:pt>
                <c:pt idx="724">
                  <c:v>45011</c:v>
                </c:pt>
                <c:pt idx="725">
                  <c:v>45012</c:v>
                </c:pt>
                <c:pt idx="726">
                  <c:v>45013</c:v>
                </c:pt>
                <c:pt idx="727">
                  <c:v>45014</c:v>
                </c:pt>
                <c:pt idx="728">
                  <c:v>45015</c:v>
                </c:pt>
                <c:pt idx="729">
                  <c:v>45016</c:v>
                </c:pt>
                <c:pt idx="730">
                  <c:v>45017</c:v>
                </c:pt>
                <c:pt idx="731">
                  <c:v>45018</c:v>
                </c:pt>
                <c:pt idx="732">
                  <c:v>45019</c:v>
                </c:pt>
                <c:pt idx="733">
                  <c:v>45020</c:v>
                </c:pt>
                <c:pt idx="734">
                  <c:v>45021</c:v>
                </c:pt>
                <c:pt idx="735">
                  <c:v>45022</c:v>
                </c:pt>
                <c:pt idx="736">
                  <c:v>45023</c:v>
                </c:pt>
                <c:pt idx="737">
                  <c:v>45024</c:v>
                </c:pt>
                <c:pt idx="738">
                  <c:v>45025</c:v>
                </c:pt>
                <c:pt idx="739">
                  <c:v>45026</c:v>
                </c:pt>
                <c:pt idx="740">
                  <c:v>45027</c:v>
                </c:pt>
                <c:pt idx="741">
                  <c:v>45028</c:v>
                </c:pt>
                <c:pt idx="742">
                  <c:v>45029</c:v>
                </c:pt>
                <c:pt idx="743">
                  <c:v>45030</c:v>
                </c:pt>
                <c:pt idx="744">
                  <c:v>45031</c:v>
                </c:pt>
                <c:pt idx="745">
                  <c:v>45032</c:v>
                </c:pt>
                <c:pt idx="746">
                  <c:v>45033</c:v>
                </c:pt>
                <c:pt idx="747">
                  <c:v>45034</c:v>
                </c:pt>
                <c:pt idx="748">
                  <c:v>45035</c:v>
                </c:pt>
                <c:pt idx="749">
                  <c:v>45036</c:v>
                </c:pt>
                <c:pt idx="750">
                  <c:v>45037</c:v>
                </c:pt>
                <c:pt idx="751">
                  <c:v>45038</c:v>
                </c:pt>
                <c:pt idx="752">
                  <c:v>45039</c:v>
                </c:pt>
                <c:pt idx="753">
                  <c:v>45040</c:v>
                </c:pt>
                <c:pt idx="754">
                  <c:v>45041</c:v>
                </c:pt>
                <c:pt idx="755">
                  <c:v>45042</c:v>
                </c:pt>
                <c:pt idx="756">
                  <c:v>45043</c:v>
                </c:pt>
                <c:pt idx="757">
                  <c:v>45044</c:v>
                </c:pt>
                <c:pt idx="758">
                  <c:v>45045</c:v>
                </c:pt>
                <c:pt idx="759">
                  <c:v>45046</c:v>
                </c:pt>
                <c:pt idx="760">
                  <c:v>45047</c:v>
                </c:pt>
                <c:pt idx="761">
                  <c:v>45048</c:v>
                </c:pt>
                <c:pt idx="762">
                  <c:v>45049</c:v>
                </c:pt>
                <c:pt idx="763">
                  <c:v>45050</c:v>
                </c:pt>
                <c:pt idx="764">
                  <c:v>45051</c:v>
                </c:pt>
                <c:pt idx="765">
                  <c:v>45052</c:v>
                </c:pt>
                <c:pt idx="766">
                  <c:v>45053</c:v>
                </c:pt>
                <c:pt idx="767">
                  <c:v>45054</c:v>
                </c:pt>
                <c:pt idx="768">
                  <c:v>45055</c:v>
                </c:pt>
                <c:pt idx="769">
                  <c:v>45056</c:v>
                </c:pt>
                <c:pt idx="770">
                  <c:v>45057</c:v>
                </c:pt>
                <c:pt idx="771">
                  <c:v>45058</c:v>
                </c:pt>
                <c:pt idx="772">
                  <c:v>45059</c:v>
                </c:pt>
                <c:pt idx="773">
                  <c:v>45060</c:v>
                </c:pt>
                <c:pt idx="774">
                  <c:v>45061</c:v>
                </c:pt>
                <c:pt idx="775">
                  <c:v>45062</c:v>
                </c:pt>
                <c:pt idx="776">
                  <c:v>45063</c:v>
                </c:pt>
                <c:pt idx="777">
                  <c:v>45064</c:v>
                </c:pt>
                <c:pt idx="778">
                  <c:v>45065</c:v>
                </c:pt>
                <c:pt idx="779">
                  <c:v>45066</c:v>
                </c:pt>
                <c:pt idx="780">
                  <c:v>45067</c:v>
                </c:pt>
                <c:pt idx="781">
                  <c:v>45068</c:v>
                </c:pt>
                <c:pt idx="782">
                  <c:v>45069</c:v>
                </c:pt>
                <c:pt idx="783">
                  <c:v>45070</c:v>
                </c:pt>
                <c:pt idx="784">
                  <c:v>45071</c:v>
                </c:pt>
                <c:pt idx="785">
                  <c:v>45072</c:v>
                </c:pt>
                <c:pt idx="786">
                  <c:v>45073</c:v>
                </c:pt>
                <c:pt idx="787">
                  <c:v>45074</c:v>
                </c:pt>
                <c:pt idx="788">
                  <c:v>45075</c:v>
                </c:pt>
                <c:pt idx="789">
                  <c:v>45076</c:v>
                </c:pt>
                <c:pt idx="790">
                  <c:v>45077</c:v>
                </c:pt>
                <c:pt idx="791">
                  <c:v>45078</c:v>
                </c:pt>
                <c:pt idx="792">
                  <c:v>45079</c:v>
                </c:pt>
                <c:pt idx="793">
                  <c:v>45080</c:v>
                </c:pt>
                <c:pt idx="794">
                  <c:v>45081</c:v>
                </c:pt>
                <c:pt idx="795">
                  <c:v>45082</c:v>
                </c:pt>
                <c:pt idx="796">
                  <c:v>45083</c:v>
                </c:pt>
                <c:pt idx="797">
                  <c:v>45084</c:v>
                </c:pt>
                <c:pt idx="798">
                  <c:v>45085</c:v>
                </c:pt>
                <c:pt idx="799">
                  <c:v>45086</c:v>
                </c:pt>
                <c:pt idx="800">
                  <c:v>45087</c:v>
                </c:pt>
                <c:pt idx="801">
                  <c:v>45088</c:v>
                </c:pt>
                <c:pt idx="802">
                  <c:v>45089</c:v>
                </c:pt>
                <c:pt idx="803">
                  <c:v>45090</c:v>
                </c:pt>
                <c:pt idx="804">
                  <c:v>45091</c:v>
                </c:pt>
                <c:pt idx="805">
                  <c:v>45092</c:v>
                </c:pt>
                <c:pt idx="806">
                  <c:v>45093</c:v>
                </c:pt>
                <c:pt idx="807">
                  <c:v>45094</c:v>
                </c:pt>
                <c:pt idx="808">
                  <c:v>45095</c:v>
                </c:pt>
                <c:pt idx="809">
                  <c:v>45096</c:v>
                </c:pt>
                <c:pt idx="810">
                  <c:v>45097</c:v>
                </c:pt>
                <c:pt idx="811">
                  <c:v>45098</c:v>
                </c:pt>
                <c:pt idx="812">
                  <c:v>45099</c:v>
                </c:pt>
                <c:pt idx="813">
                  <c:v>45100</c:v>
                </c:pt>
                <c:pt idx="814">
                  <c:v>45101</c:v>
                </c:pt>
                <c:pt idx="815">
                  <c:v>45102</c:v>
                </c:pt>
                <c:pt idx="816">
                  <c:v>45103</c:v>
                </c:pt>
                <c:pt idx="817">
                  <c:v>45104</c:v>
                </c:pt>
                <c:pt idx="818">
                  <c:v>45105</c:v>
                </c:pt>
                <c:pt idx="819">
                  <c:v>45106</c:v>
                </c:pt>
                <c:pt idx="820">
                  <c:v>45107</c:v>
                </c:pt>
                <c:pt idx="821">
                  <c:v>45108</c:v>
                </c:pt>
                <c:pt idx="822">
                  <c:v>45109</c:v>
                </c:pt>
                <c:pt idx="823">
                  <c:v>45110</c:v>
                </c:pt>
                <c:pt idx="824">
                  <c:v>45111</c:v>
                </c:pt>
                <c:pt idx="825">
                  <c:v>45112</c:v>
                </c:pt>
                <c:pt idx="826">
                  <c:v>45113</c:v>
                </c:pt>
                <c:pt idx="827">
                  <c:v>45114</c:v>
                </c:pt>
                <c:pt idx="828">
                  <c:v>45115</c:v>
                </c:pt>
                <c:pt idx="829">
                  <c:v>45116</c:v>
                </c:pt>
                <c:pt idx="830">
                  <c:v>45117</c:v>
                </c:pt>
                <c:pt idx="831">
                  <c:v>45118</c:v>
                </c:pt>
                <c:pt idx="832">
                  <c:v>45119</c:v>
                </c:pt>
                <c:pt idx="833">
                  <c:v>45120</c:v>
                </c:pt>
                <c:pt idx="834">
                  <c:v>45121</c:v>
                </c:pt>
                <c:pt idx="835">
                  <c:v>45122</c:v>
                </c:pt>
                <c:pt idx="836">
                  <c:v>45123</c:v>
                </c:pt>
                <c:pt idx="837">
                  <c:v>45124</c:v>
                </c:pt>
                <c:pt idx="838">
                  <c:v>45125</c:v>
                </c:pt>
                <c:pt idx="839">
                  <c:v>45126</c:v>
                </c:pt>
                <c:pt idx="840">
                  <c:v>45127</c:v>
                </c:pt>
                <c:pt idx="841">
                  <c:v>45128</c:v>
                </c:pt>
                <c:pt idx="842">
                  <c:v>45129</c:v>
                </c:pt>
                <c:pt idx="843">
                  <c:v>45130</c:v>
                </c:pt>
                <c:pt idx="844">
                  <c:v>45131</c:v>
                </c:pt>
                <c:pt idx="845">
                  <c:v>45132</c:v>
                </c:pt>
                <c:pt idx="846">
                  <c:v>45133</c:v>
                </c:pt>
                <c:pt idx="847">
                  <c:v>45134</c:v>
                </c:pt>
                <c:pt idx="848">
                  <c:v>45135</c:v>
                </c:pt>
                <c:pt idx="849">
                  <c:v>45136</c:v>
                </c:pt>
                <c:pt idx="850">
                  <c:v>45137</c:v>
                </c:pt>
                <c:pt idx="851">
                  <c:v>45138</c:v>
                </c:pt>
                <c:pt idx="852">
                  <c:v>45139</c:v>
                </c:pt>
                <c:pt idx="853">
                  <c:v>45140</c:v>
                </c:pt>
                <c:pt idx="854">
                  <c:v>45141</c:v>
                </c:pt>
                <c:pt idx="855">
                  <c:v>45142</c:v>
                </c:pt>
                <c:pt idx="856">
                  <c:v>45143</c:v>
                </c:pt>
                <c:pt idx="857">
                  <c:v>45144</c:v>
                </c:pt>
                <c:pt idx="858">
                  <c:v>45145</c:v>
                </c:pt>
                <c:pt idx="859">
                  <c:v>45146</c:v>
                </c:pt>
                <c:pt idx="860">
                  <c:v>45147</c:v>
                </c:pt>
                <c:pt idx="861">
                  <c:v>45148</c:v>
                </c:pt>
                <c:pt idx="862">
                  <c:v>45149</c:v>
                </c:pt>
                <c:pt idx="863">
                  <c:v>45150</c:v>
                </c:pt>
                <c:pt idx="864">
                  <c:v>45151</c:v>
                </c:pt>
                <c:pt idx="865">
                  <c:v>45152</c:v>
                </c:pt>
                <c:pt idx="866">
                  <c:v>45153</c:v>
                </c:pt>
                <c:pt idx="867">
                  <c:v>45154</c:v>
                </c:pt>
                <c:pt idx="868">
                  <c:v>45155</c:v>
                </c:pt>
                <c:pt idx="869">
                  <c:v>45156</c:v>
                </c:pt>
                <c:pt idx="870">
                  <c:v>45157</c:v>
                </c:pt>
                <c:pt idx="871">
                  <c:v>45158</c:v>
                </c:pt>
                <c:pt idx="872">
                  <c:v>45159</c:v>
                </c:pt>
                <c:pt idx="873">
                  <c:v>45160</c:v>
                </c:pt>
                <c:pt idx="874">
                  <c:v>45161</c:v>
                </c:pt>
                <c:pt idx="875">
                  <c:v>45162</c:v>
                </c:pt>
                <c:pt idx="876">
                  <c:v>45163</c:v>
                </c:pt>
                <c:pt idx="877">
                  <c:v>45164</c:v>
                </c:pt>
                <c:pt idx="878">
                  <c:v>45165</c:v>
                </c:pt>
                <c:pt idx="879">
                  <c:v>45166</c:v>
                </c:pt>
                <c:pt idx="880">
                  <c:v>45167</c:v>
                </c:pt>
                <c:pt idx="881">
                  <c:v>45168</c:v>
                </c:pt>
                <c:pt idx="882">
                  <c:v>45169</c:v>
                </c:pt>
                <c:pt idx="883">
                  <c:v>45170</c:v>
                </c:pt>
                <c:pt idx="884">
                  <c:v>45171</c:v>
                </c:pt>
                <c:pt idx="885">
                  <c:v>45172</c:v>
                </c:pt>
                <c:pt idx="886">
                  <c:v>45173</c:v>
                </c:pt>
                <c:pt idx="887">
                  <c:v>45174</c:v>
                </c:pt>
                <c:pt idx="888">
                  <c:v>45175</c:v>
                </c:pt>
                <c:pt idx="889">
                  <c:v>45176</c:v>
                </c:pt>
                <c:pt idx="890">
                  <c:v>45177</c:v>
                </c:pt>
                <c:pt idx="891">
                  <c:v>45178</c:v>
                </c:pt>
                <c:pt idx="892">
                  <c:v>45179</c:v>
                </c:pt>
                <c:pt idx="893">
                  <c:v>45180</c:v>
                </c:pt>
                <c:pt idx="894">
                  <c:v>45181</c:v>
                </c:pt>
                <c:pt idx="895">
                  <c:v>45182</c:v>
                </c:pt>
                <c:pt idx="896">
                  <c:v>45183</c:v>
                </c:pt>
                <c:pt idx="897">
                  <c:v>45184</c:v>
                </c:pt>
                <c:pt idx="898">
                  <c:v>45185</c:v>
                </c:pt>
                <c:pt idx="899">
                  <c:v>45186</c:v>
                </c:pt>
                <c:pt idx="900">
                  <c:v>45187</c:v>
                </c:pt>
                <c:pt idx="901">
                  <c:v>45188</c:v>
                </c:pt>
                <c:pt idx="902">
                  <c:v>45189</c:v>
                </c:pt>
                <c:pt idx="903">
                  <c:v>45190</c:v>
                </c:pt>
                <c:pt idx="904">
                  <c:v>45191</c:v>
                </c:pt>
                <c:pt idx="905">
                  <c:v>45192</c:v>
                </c:pt>
                <c:pt idx="906">
                  <c:v>45193</c:v>
                </c:pt>
                <c:pt idx="907">
                  <c:v>45194</c:v>
                </c:pt>
                <c:pt idx="908">
                  <c:v>45195</c:v>
                </c:pt>
                <c:pt idx="909">
                  <c:v>45196</c:v>
                </c:pt>
                <c:pt idx="910">
                  <c:v>45197</c:v>
                </c:pt>
                <c:pt idx="911">
                  <c:v>45198</c:v>
                </c:pt>
                <c:pt idx="912">
                  <c:v>45199</c:v>
                </c:pt>
                <c:pt idx="913">
                  <c:v>45200</c:v>
                </c:pt>
                <c:pt idx="914">
                  <c:v>45201</c:v>
                </c:pt>
                <c:pt idx="915">
                  <c:v>45202</c:v>
                </c:pt>
                <c:pt idx="916">
                  <c:v>45203</c:v>
                </c:pt>
                <c:pt idx="917">
                  <c:v>45204</c:v>
                </c:pt>
                <c:pt idx="918">
                  <c:v>45205</c:v>
                </c:pt>
                <c:pt idx="919">
                  <c:v>45206</c:v>
                </c:pt>
                <c:pt idx="920">
                  <c:v>45207</c:v>
                </c:pt>
                <c:pt idx="921">
                  <c:v>45208</c:v>
                </c:pt>
                <c:pt idx="922">
                  <c:v>45209</c:v>
                </c:pt>
                <c:pt idx="923">
                  <c:v>45210</c:v>
                </c:pt>
                <c:pt idx="924">
                  <c:v>45211</c:v>
                </c:pt>
                <c:pt idx="925">
                  <c:v>45212</c:v>
                </c:pt>
                <c:pt idx="926">
                  <c:v>45213</c:v>
                </c:pt>
                <c:pt idx="927">
                  <c:v>45214</c:v>
                </c:pt>
                <c:pt idx="928">
                  <c:v>45215</c:v>
                </c:pt>
                <c:pt idx="929">
                  <c:v>45216</c:v>
                </c:pt>
                <c:pt idx="930">
                  <c:v>45217</c:v>
                </c:pt>
                <c:pt idx="931">
                  <c:v>45218</c:v>
                </c:pt>
                <c:pt idx="932">
                  <c:v>45219</c:v>
                </c:pt>
                <c:pt idx="933">
                  <c:v>45220</c:v>
                </c:pt>
                <c:pt idx="934">
                  <c:v>45221</c:v>
                </c:pt>
                <c:pt idx="935">
                  <c:v>45222</c:v>
                </c:pt>
                <c:pt idx="936">
                  <c:v>45223</c:v>
                </c:pt>
                <c:pt idx="937">
                  <c:v>45224</c:v>
                </c:pt>
                <c:pt idx="938">
                  <c:v>45225</c:v>
                </c:pt>
                <c:pt idx="939">
                  <c:v>45226</c:v>
                </c:pt>
                <c:pt idx="940">
                  <c:v>45227</c:v>
                </c:pt>
                <c:pt idx="941">
                  <c:v>45228</c:v>
                </c:pt>
                <c:pt idx="942">
                  <c:v>45229</c:v>
                </c:pt>
                <c:pt idx="943">
                  <c:v>45230</c:v>
                </c:pt>
                <c:pt idx="944">
                  <c:v>45231</c:v>
                </c:pt>
                <c:pt idx="945">
                  <c:v>45232</c:v>
                </c:pt>
                <c:pt idx="946">
                  <c:v>45233</c:v>
                </c:pt>
                <c:pt idx="947">
                  <c:v>45234</c:v>
                </c:pt>
                <c:pt idx="948">
                  <c:v>45235</c:v>
                </c:pt>
                <c:pt idx="949">
                  <c:v>45236</c:v>
                </c:pt>
                <c:pt idx="950">
                  <c:v>45237</c:v>
                </c:pt>
                <c:pt idx="951">
                  <c:v>45238</c:v>
                </c:pt>
                <c:pt idx="952">
                  <c:v>45239</c:v>
                </c:pt>
                <c:pt idx="953">
                  <c:v>45240</c:v>
                </c:pt>
                <c:pt idx="954">
                  <c:v>45241</c:v>
                </c:pt>
                <c:pt idx="955">
                  <c:v>45242</c:v>
                </c:pt>
                <c:pt idx="956">
                  <c:v>45243</c:v>
                </c:pt>
                <c:pt idx="957">
                  <c:v>45244</c:v>
                </c:pt>
                <c:pt idx="958">
                  <c:v>45245</c:v>
                </c:pt>
                <c:pt idx="959">
                  <c:v>45246</c:v>
                </c:pt>
                <c:pt idx="960">
                  <c:v>45247</c:v>
                </c:pt>
                <c:pt idx="961">
                  <c:v>45248</c:v>
                </c:pt>
                <c:pt idx="962">
                  <c:v>45249</c:v>
                </c:pt>
                <c:pt idx="963">
                  <c:v>45250</c:v>
                </c:pt>
                <c:pt idx="964">
                  <c:v>45251</c:v>
                </c:pt>
                <c:pt idx="965">
                  <c:v>45252</c:v>
                </c:pt>
                <c:pt idx="966">
                  <c:v>45253</c:v>
                </c:pt>
                <c:pt idx="967">
                  <c:v>45254</c:v>
                </c:pt>
                <c:pt idx="968">
                  <c:v>45255</c:v>
                </c:pt>
                <c:pt idx="969">
                  <c:v>45256</c:v>
                </c:pt>
                <c:pt idx="970">
                  <c:v>45257</c:v>
                </c:pt>
                <c:pt idx="971">
                  <c:v>45258</c:v>
                </c:pt>
                <c:pt idx="972">
                  <c:v>45259</c:v>
                </c:pt>
                <c:pt idx="973">
                  <c:v>45260</c:v>
                </c:pt>
                <c:pt idx="974">
                  <c:v>45261</c:v>
                </c:pt>
                <c:pt idx="975">
                  <c:v>45262</c:v>
                </c:pt>
                <c:pt idx="976">
                  <c:v>45263</c:v>
                </c:pt>
                <c:pt idx="977">
                  <c:v>45264</c:v>
                </c:pt>
                <c:pt idx="978">
                  <c:v>45265</c:v>
                </c:pt>
                <c:pt idx="979">
                  <c:v>45266</c:v>
                </c:pt>
                <c:pt idx="980">
                  <c:v>45267</c:v>
                </c:pt>
                <c:pt idx="981">
                  <c:v>45268</c:v>
                </c:pt>
                <c:pt idx="982">
                  <c:v>45269</c:v>
                </c:pt>
                <c:pt idx="983">
                  <c:v>45270</c:v>
                </c:pt>
                <c:pt idx="984">
                  <c:v>45271</c:v>
                </c:pt>
                <c:pt idx="985">
                  <c:v>45272</c:v>
                </c:pt>
                <c:pt idx="986">
                  <c:v>45273</c:v>
                </c:pt>
                <c:pt idx="987">
                  <c:v>45274</c:v>
                </c:pt>
                <c:pt idx="988">
                  <c:v>45275</c:v>
                </c:pt>
                <c:pt idx="989">
                  <c:v>45276</c:v>
                </c:pt>
                <c:pt idx="990">
                  <c:v>45277</c:v>
                </c:pt>
                <c:pt idx="991">
                  <c:v>45278</c:v>
                </c:pt>
                <c:pt idx="992">
                  <c:v>45279</c:v>
                </c:pt>
                <c:pt idx="993">
                  <c:v>45280</c:v>
                </c:pt>
                <c:pt idx="994">
                  <c:v>45281</c:v>
                </c:pt>
                <c:pt idx="995">
                  <c:v>45282</c:v>
                </c:pt>
                <c:pt idx="996">
                  <c:v>45283</c:v>
                </c:pt>
                <c:pt idx="997">
                  <c:v>45284</c:v>
                </c:pt>
                <c:pt idx="998">
                  <c:v>45285</c:v>
                </c:pt>
                <c:pt idx="999">
                  <c:v>45286</c:v>
                </c:pt>
                <c:pt idx="1000">
                  <c:v>45287</c:v>
                </c:pt>
                <c:pt idx="1001">
                  <c:v>45288</c:v>
                </c:pt>
                <c:pt idx="1002">
                  <c:v>45289</c:v>
                </c:pt>
                <c:pt idx="1003">
                  <c:v>45290</c:v>
                </c:pt>
                <c:pt idx="1004">
                  <c:v>45291</c:v>
                </c:pt>
                <c:pt idx="1005">
                  <c:v>45292</c:v>
                </c:pt>
                <c:pt idx="1006">
                  <c:v>45293</c:v>
                </c:pt>
                <c:pt idx="1007">
                  <c:v>45294</c:v>
                </c:pt>
                <c:pt idx="1008">
                  <c:v>45295</c:v>
                </c:pt>
                <c:pt idx="1009">
                  <c:v>45296</c:v>
                </c:pt>
                <c:pt idx="1010">
                  <c:v>45297</c:v>
                </c:pt>
                <c:pt idx="1011">
                  <c:v>45298</c:v>
                </c:pt>
                <c:pt idx="1012">
                  <c:v>45299</c:v>
                </c:pt>
                <c:pt idx="1013">
                  <c:v>45300</c:v>
                </c:pt>
                <c:pt idx="1014">
                  <c:v>45301</c:v>
                </c:pt>
                <c:pt idx="1015">
                  <c:v>45302</c:v>
                </c:pt>
                <c:pt idx="1016">
                  <c:v>45303</c:v>
                </c:pt>
                <c:pt idx="1017">
                  <c:v>45304</c:v>
                </c:pt>
                <c:pt idx="1018">
                  <c:v>45305</c:v>
                </c:pt>
                <c:pt idx="1019">
                  <c:v>45306</c:v>
                </c:pt>
                <c:pt idx="1020">
                  <c:v>45307</c:v>
                </c:pt>
                <c:pt idx="1021">
                  <c:v>45308</c:v>
                </c:pt>
                <c:pt idx="1022">
                  <c:v>45309</c:v>
                </c:pt>
                <c:pt idx="1023">
                  <c:v>45310</c:v>
                </c:pt>
                <c:pt idx="1024">
                  <c:v>45311</c:v>
                </c:pt>
                <c:pt idx="1025">
                  <c:v>45312</c:v>
                </c:pt>
                <c:pt idx="1026">
                  <c:v>45313</c:v>
                </c:pt>
                <c:pt idx="1027">
                  <c:v>45314</c:v>
                </c:pt>
                <c:pt idx="1028">
                  <c:v>45315</c:v>
                </c:pt>
                <c:pt idx="1029">
                  <c:v>45316</c:v>
                </c:pt>
                <c:pt idx="1030">
                  <c:v>45317</c:v>
                </c:pt>
                <c:pt idx="1031">
                  <c:v>45318</c:v>
                </c:pt>
                <c:pt idx="1032">
                  <c:v>45319</c:v>
                </c:pt>
                <c:pt idx="1033">
                  <c:v>45320</c:v>
                </c:pt>
                <c:pt idx="1034">
                  <c:v>45321</c:v>
                </c:pt>
                <c:pt idx="1035">
                  <c:v>45322</c:v>
                </c:pt>
                <c:pt idx="1036">
                  <c:v>45323</c:v>
                </c:pt>
                <c:pt idx="1037">
                  <c:v>45324</c:v>
                </c:pt>
                <c:pt idx="1038">
                  <c:v>45325</c:v>
                </c:pt>
                <c:pt idx="1039">
                  <c:v>45326</c:v>
                </c:pt>
                <c:pt idx="1040">
                  <c:v>45327</c:v>
                </c:pt>
                <c:pt idx="1041">
                  <c:v>45328</c:v>
                </c:pt>
                <c:pt idx="1042">
                  <c:v>45329</c:v>
                </c:pt>
                <c:pt idx="1043">
                  <c:v>45330</c:v>
                </c:pt>
                <c:pt idx="1044">
                  <c:v>45331</c:v>
                </c:pt>
                <c:pt idx="1045">
                  <c:v>45332</c:v>
                </c:pt>
                <c:pt idx="1046">
                  <c:v>45333</c:v>
                </c:pt>
                <c:pt idx="1047">
                  <c:v>45334</c:v>
                </c:pt>
                <c:pt idx="1048">
                  <c:v>45335</c:v>
                </c:pt>
                <c:pt idx="1049">
                  <c:v>45336</c:v>
                </c:pt>
                <c:pt idx="1050">
                  <c:v>45337</c:v>
                </c:pt>
                <c:pt idx="1051">
                  <c:v>45338</c:v>
                </c:pt>
                <c:pt idx="1052">
                  <c:v>45339</c:v>
                </c:pt>
                <c:pt idx="1053">
                  <c:v>45340</c:v>
                </c:pt>
                <c:pt idx="1054">
                  <c:v>45341</c:v>
                </c:pt>
                <c:pt idx="1055">
                  <c:v>45342</c:v>
                </c:pt>
                <c:pt idx="1056">
                  <c:v>45343</c:v>
                </c:pt>
                <c:pt idx="1057">
                  <c:v>45344</c:v>
                </c:pt>
                <c:pt idx="1058">
                  <c:v>45345</c:v>
                </c:pt>
              </c:numCache>
            </c:numRef>
          </c:cat>
          <c:val>
            <c:numRef>
              <c:f>Sheet1!$B$2:$B$1060</c:f>
              <c:numCache>
                <c:formatCode>General</c:formatCode>
                <c:ptCount val="1059"/>
                <c:pt idx="0">
                  <c:v>4195</c:v>
                </c:pt>
                <c:pt idx="1">
                  <c:v>4197</c:v>
                </c:pt>
                <c:pt idx="2">
                  <c:v>4198</c:v>
                </c:pt>
                <c:pt idx="3">
                  <c:v>4199</c:v>
                </c:pt>
                <c:pt idx="4">
                  <c:v>4203</c:v>
                </c:pt>
                <c:pt idx="5">
                  <c:v>4205</c:v>
                </c:pt>
                <c:pt idx="6">
                  <c:v>4208</c:v>
                </c:pt>
                <c:pt idx="7">
                  <c:v>4212</c:v>
                </c:pt>
                <c:pt idx="8">
                  <c:v>4214</c:v>
                </c:pt>
                <c:pt idx="9">
                  <c:v>4216</c:v>
                </c:pt>
                <c:pt idx="10">
                  <c:v>4218</c:v>
                </c:pt>
                <c:pt idx="11">
                  <c:v>4220</c:v>
                </c:pt>
                <c:pt idx="12">
                  <c:v>4223</c:v>
                </c:pt>
                <c:pt idx="13">
                  <c:v>4225</c:v>
                </c:pt>
                <c:pt idx="14">
                  <c:v>4229</c:v>
                </c:pt>
                <c:pt idx="15">
                  <c:v>4233</c:v>
                </c:pt>
                <c:pt idx="16">
                  <c:v>4236</c:v>
                </c:pt>
                <c:pt idx="17">
                  <c:v>4239</c:v>
                </c:pt>
                <c:pt idx="18">
                  <c:v>4244</c:v>
                </c:pt>
                <c:pt idx="19">
                  <c:v>4245</c:v>
                </c:pt>
                <c:pt idx="20">
                  <c:v>4248</c:v>
                </c:pt>
                <c:pt idx="21">
                  <c:v>4252</c:v>
                </c:pt>
                <c:pt idx="22">
                  <c:v>4255</c:v>
                </c:pt>
                <c:pt idx="23">
                  <c:v>4259</c:v>
                </c:pt>
                <c:pt idx="24">
                  <c:v>4265</c:v>
                </c:pt>
                <c:pt idx="25">
                  <c:v>4266</c:v>
                </c:pt>
                <c:pt idx="26">
                  <c:v>4270</c:v>
                </c:pt>
                <c:pt idx="27">
                  <c:v>4275</c:v>
                </c:pt>
                <c:pt idx="28">
                  <c:v>4279</c:v>
                </c:pt>
                <c:pt idx="29">
                  <c:v>4282</c:v>
                </c:pt>
                <c:pt idx="30">
                  <c:v>4284</c:v>
                </c:pt>
                <c:pt idx="31">
                  <c:v>4287</c:v>
                </c:pt>
                <c:pt idx="32">
                  <c:v>4287</c:v>
                </c:pt>
                <c:pt idx="33">
                  <c:v>4289</c:v>
                </c:pt>
                <c:pt idx="34">
                  <c:v>4291</c:v>
                </c:pt>
                <c:pt idx="35">
                  <c:v>4295</c:v>
                </c:pt>
                <c:pt idx="36">
                  <c:v>4298</c:v>
                </c:pt>
                <c:pt idx="37">
                  <c:v>4302</c:v>
                </c:pt>
                <c:pt idx="38">
                  <c:v>4305</c:v>
                </c:pt>
                <c:pt idx="39">
                  <c:v>4308</c:v>
                </c:pt>
                <c:pt idx="40">
                  <c:v>4316</c:v>
                </c:pt>
                <c:pt idx="41">
                  <c:v>4320</c:v>
                </c:pt>
                <c:pt idx="42">
                  <c:v>4323</c:v>
                </c:pt>
                <c:pt idx="43">
                  <c:v>4327</c:v>
                </c:pt>
                <c:pt idx="44">
                  <c:v>4329</c:v>
                </c:pt>
                <c:pt idx="45">
                  <c:v>4331</c:v>
                </c:pt>
                <c:pt idx="46">
                  <c:v>4335</c:v>
                </c:pt>
                <c:pt idx="47">
                  <c:v>4338</c:v>
                </c:pt>
                <c:pt idx="48">
                  <c:v>4344</c:v>
                </c:pt>
                <c:pt idx="49">
                  <c:v>4347</c:v>
                </c:pt>
                <c:pt idx="50">
                  <c:v>4350</c:v>
                </c:pt>
                <c:pt idx="51">
                  <c:v>4349</c:v>
                </c:pt>
                <c:pt idx="52">
                  <c:v>4350</c:v>
                </c:pt>
                <c:pt idx="53">
                  <c:v>4354</c:v>
                </c:pt>
                <c:pt idx="54">
                  <c:v>4362</c:v>
                </c:pt>
                <c:pt idx="55">
                  <c:v>4368</c:v>
                </c:pt>
                <c:pt idx="56">
                  <c:v>4369</c:v>
                </c:pt>
                <c:pt idx="57">
                  <c:v>4371</c:v>
                </c:pt>
                <c:pt idx="58">
                  <c:v>4373</c:v>
                </c:pt>
                <c:pt idx="59">
                  <c:v>4376</c:v>
                </c:pt>
                <c:pt idx="60">
                  <c:v>4379</c:v>
                </c:pt>
                <c:pt idx="61">
                  <c:v>4385</c:v>
                </c:pt>
                <c:pt idx="62">
                  <c:v>4386</c:v>
                </c:pt>
                <c:pt idx="63">
                  <c:v>4391</c:v>
                </c:pt>
                <c:pt idx="64">
                  <c:v>4394</c:v>
                </c:pt>
                <c:pt idx="65">
                  <c:v>4395</c:v>
                </c:pt>
                <c:pt idx="66">
                  <c:v>4395</c:v>
                </c:pt>
                <c:pt idx="67">
                  <c:v>4395</c:v>
                </c:pt>
                <c:pt idx="68">
                  <c:v>4399</c:v>
                </c:pt>
                <c:pt idx="69">
                  <c:v>4403</c:v>
                </c:pt>
                <c:pt idx="70">
                  <c:v>4412</c:v>
                </c:pt>
                <c:pt idx="71">
                  <c:v>4419</c:v>
                </c:pt>
                <c:pt idx="72">
                  <c:v>4424</c:v>
                </c:pt>
                <c:pt idx="73">
                  <c:v>4425</c:v>
                </c:pt>
                <c:pt idx="74">
                  <c:v>4432</c:v>
                </c:pt>
                <c:pt idx="75">
                  <c:v>4438</c:v>
                </c:pt>
                <c:pt idx="76">
                  <c:v>4447</c:v>
                </c:pt>
                <c:pt idx="77">
                  <c:v>4450</c:v>
                </c:pt>
                <c:pt idx="78">
                  <c:v>4457</c:v>
                </c:pt>
                <c:pt idx="79">
                  <c:v>4459</c:v>
                </c:pt>
                <c:pt idx="80">
                  <c:v>4462</c:v>
                </c:pt>
                <c:pt idx="81">
                  <c:v>4467</c:v>
                </c:pt>
                <c:pt idx="82">
                  <c:v>4467</c:v>
                </c:pt>
                <c:pt idx="83">
                  <c:v>4469</c:v>
                </c:pt>
                <c:pt idx="84">
                  <c:v>4473</c:v>
                </c:pt>
                <c:pt idx="85">
                  <c:v>4473</c:v>
                </c:pt>
                <c:pt idx="86">
                  <c:v>4475</c:v>
                </c:pt>
                <c:pt idx="87">
                  <c:v>4476</c:v>
                </c:pt>
                <c:pt idx="88">
                  <c:v>4477</c:v>
                </c:pt>
                <c:pt idx="89">
                  <c:v>4479</c:v>
                </c:pt>
                <c:pt idx="90">
                  <c:v>4485</c:v>
                </c:pt>
                <c:pt idx="91">
                  <c:v>4486</c:v>
                </c:pt>
                <c:pt idx="92">
                  <c:v>4492</c:v>
                </c:pt>
                <c:pt idx="93">
                  <c:v>4494</c:v>
                </c:pt>
                <c:pt idx="94">
                  <c:v>4493</c:v>
                </c:pt>
                <c:pt idx="95">
                  <c:v>4495</c:v>
                </c:pt>
                <c:pt idx="96">
                  <c:v>4499</c:v>
                </c:pt>
                <c:pt idx="97">
                  <c:v>4501</c:v>
                </c:pt>
                <c:pt idx="98">
                  <c:v>4504</c:v>
                </c:pt>
                <c:pt idx="99">
                  <c:v>4508</c:v>
                </c:pt>
                <c:pt idx="100">
                  <c:v>4508</c:v>
                </c:pt>
                <c:pt idx="101">
                  <c:v>4509</c:v>
                </c:pt>
                <c:pt idx="102">
                  <c:v>4511</c:v>
                </c:pt>
                <c:pt idx="103">
                  <c:v>4513</c:v>
                </c:pt>
                <c:pt idx="104">
                  <c:v>4516</c:v>
                </c:pt>
                <c:pt idx="105">
                  <c:v>4526</c:v>
                </c:pt>
                <c:pt idx="106">
                  <c:v>4542</c:v>
                </c:pt>
                <c:pt idx="107">
                  <c:v>4543</c:v>
                </c:pt>
                <c:pt idx="108">
                  <c:v>4545</c:v>
                </c:pt>
                <c:pt idx="109">
                  <c:v>4566</c:v>
                </c:pt>
                <c:pt idx="110">
                  <c:v>4579</c:v>
                </c:pt>
                <c:pt idx="111">
                  <c:v>4603</c:v>
                </c:pt>
                <c:pt idx="112">
                  <c:v>4610</c:v>
                </c:pt>
                <c:pt idx="113">
                  <c:v>4614</c:v>
                </c:pt>
                <c:pt idx="114">
                  <c:v>4617</c:v>
                </c:pt>
                <c:pt idx="115">
                  <c:v>4619</c:v>
                </c:pt>
                <c:pt idx="116">
                  <c:v>4622</c:v>
                </c:pt>
                <c:pt idx="117">
                  <c:v>4629</c:v>
                </c:pt>
                <c:pt idx="118">
                  <c:v>4632</c:v>
                </c:pt>
                <c:pt idx="119">
                  <c:v>4638</c:v>
                </c:pt>
                <c:pt idx="120">
                  <c:v>4640</c:v>
                </c:pt>
                <c:pt idx="121">
                  <c:v>4642</c:v>
                </c:pt>
                <c:pt idx="122">
                  <c:v>4643</c:v>
                </c:pt>
                <c:pt idx="123">
                  <c:v>4647</c:v>
                </c:pt>
                <c:pt idx="124">
                  <c:v>4650</c:v>
                </c:pt>
                <c:pt idx="125">
                  <c:v>4651</c:v>
                </c:pt>
                <c:pt idx="126">
                  <c:v>4653</c:v>
                </c:pt>
                <c:pt idx="127">
                  <c:v>4656</c:v>
                </c:pt>
                <c:pt idx="128">
                  <c:v>4655</c:v>
                </c:pt>
                <c:pt idx="129">
                  <c:v>4656</c:v>
                </c:pt>
                <c:pt idx="130">
                  <c:v>4656</c:v>
                </c:pt>
                <c:pt idx="131">
                  <c:v>4658</c:v>
                </c:pt>
                <c:pt idx="132">
                  <c:v>4655</c:v>
                </c:pt>
                <c:pt idx="133">
                  <c:v>4659</c:v>
                </c:pt>
                <c:pt idx="134">
                  <c:v>4661</c:v>
                </c:pt>
                <c:pt idx="135">
                  <c:v>4661</c:v>
                </c:pt>
                <c:pt idx="136">
                  <c:v>4662</c:v>
                </c:pt>
                <c:pt idx="137">
                  <c:v>4663</c:v>
                </c:pt>
                <c:pt idx="138">
                  <c:v>4664</c:v>
                </c:pt>
                <c:pt idx="139">
                  <c:v>4664</c:v>
                </c:pt>
                <c:pt idx="140">
                  <c:v>4668</c:v>
                </c:pt>
                <c:pt idx="141">
                  <c:v>4671</c:v>
                </c:pt>
                <c:pt idx="142">
                  <c:v>4674</c:v>
                </c:pt>
                <c:pt idx="143">
                  <c:v>4674</c:v>
                </c:pt>
                <c:pt idx="144">
                  <c:v>4678</c:v>
                </c:pt>
                <c:pt idx="145">
                  <c:v>4689</c:v>
                </c:pt>
                <c:pt idx="146">
                  <c:v>4699</c:v>
                </c:pt>
                <c:pt idx="147">
                  <c:v>4706</c:v>
                </c:pt>
                <c:pt idx="148">
                  <c:v>4717</c:v>
                </c:pt>
                <c:pt idx="149">
                  <c:v>4719</c:v>
                </c:pt>
                <c:pt idx="150">
                  <c:v>4720</c:v>
                </c:pt>
                <c:pt idx="151">
                  <c:v>4720</c:v>
                </c:pt>
                <c:pt idx="152">
                  <c:v>4724</c:v>
                </c:pt>
                <c:pt idx="153">
                  <c:v>4725</c:v>
                </c:pt>
                <c:pt idx="154">
                  <c:v>4724</c:v>
                </c:pt>
                <c:pt idx="155">
                  <c:v>4725</c:v>
                </c:pt>
                <c:pt idx="156">
                  <c:v>4728</c:v>
                </c:pt>
                <c:pt idx="157">
                  <c:v>4729</c:v>
                </c:pt>
                <c:pt idx="158">
                  <c:v>4733</c:v>
                </c:pt>
                <c:pt idx="159">
                  <c:v>4736</c:v>
                </c:pt>
                <c:pt idx="160">
                  <c:v>4739</c:v>
                </c:pt>
                <c:pt idx="161">
                  <c:v>4742</c:v>
                </c:pt>
                <c:pt idx="162">
                  <c:v>4742</c:v>
                </c:pt>
                <c:pt idx="163">
                  <c:v>4743</c:v>
                </c:pt>
                <c:pt idx="164">
                  <c:v>4747</c:v>
                </c:pt>
                <c:pt idx="165">
                  <c:v>4751</c:v>
                </c:pt>
                <c:pt idx="166">
                  <c:v>4759</c:v>
                </c:pt>
                <c:pt idx="167">
                  <c:v>4762</c:v>
                </c:pt>
                <c:pt idx="168">
                  <c:v>4765</c:v>
                </c:pt>
                <c:pt idx="169">
                  <c:v>4778</c:v>
                </c:pt>
                <c:pt idx="170">
                  <c:v>4787</c:v>
                </c:pt>
                <c:pt idx="171">
                  <c:v>4789</c:v>
                </c:pt>
                <c:pt idx="172">
                  <c:v>4791</c:v>
                </c:pt>
                <c:pt idx="173">
                  <c:v>4798</c:v>
                </c:pt>
                <c:pt idx="174">
                  <c:v>4807</c:v>
                </c:pt>
                <c:pt idx="175">
                  <c:v>4816</c:v>
                </c:pt>
                <c:pt idx="176">
                  <c:v>4819</c:v>
                </c:pt>
                <c:pt idx="177">
                  <c:v>4823</c:v>
                </c:pt>
                <c:pt idx="178">
                  <c:v>4824</c:v>
                </c:pt>
                <c:pt idx="179">
                  <c:v>4829</c:v>
                </c:pt>
                <c:pt idx="180">
                  <c:v>4830</c:v>
                </c:pt>
                <c:pt idx="181">
                  <c:v>4837</c:v>
                </c:pt>
                <c:pt idx="182">
                  <c:v>4844</c:v>
                </c:pt>
                <c:pt idx="183">
                  <c:v>4848</c:v>
                </c:pt>
                <c:pt idx="184">
                  <c:v>4849</c:v>
                </c:pt>
                <c:pt idx="185">
                  <c:v>4854</c:v>
                </c:pt>
                <c:pt idx="186">
                  <c:v>4858</c:v>
                </c:pt>
                <c:pt idx="187">
                  <c:v>4867</c:v>
                </c:pt>
                <c:pt idx="188">
                  <c:v>4871</c:v>
                </c:pt>
                <c:pt idx="189">
                  <c:v>4876</c:v>
                </c:pt>
                <c:pt idx="190">
                  <c:v>4882</c:v>
                </c:pt>
                <c:pt idx="191">
                  <c:v>4886</c:v>
                </c:pt>
                <c:pt idx="192">
                  <c:v>4890</c:v>
                </c:pt>
                <c:pt idx="193">
                  <c:v>4908</c:v>
                </c:pt>
                <c:pt idx="194">
                  <c:v>4917</c:v>
                </c:pt>
                <c:pt idx="195">
                  <c:v>4918</c:v>
                </c:pt>
                <c:pt idx="196">
                  <c:v>4923</c:v>
                </c:pt>
                <c:pt idx="197">
                  <c:v>4932</c:v>
                </c:pt>
                <c:pt idx="198">
                  <c:v>4937</c:v>
                </c:pt>
                <c:pt idx="199">
                  <c:v>4938</c:v>
                </c:pt>
                <c:pt idx="200">
                  <c:v>4940</c:v>
                </c:pt>
                <c:pt idx="201">
                  <c:v>4950</c:v>
                </c:pt>
                <c:pt idx="202">
                  <c:v>4954</c:v>
                </c:pt>
                <c:pt idx="203">
                  <c:v>4955</c:v>
                </c:pt>
                <c:pt idx="204">
                  <c:v>4961</c:v>
                </c:pt>
                <c:pt idx="205">
                  <c:v>4968</c:v>
                </c:pt>
                <c:pt idx="206">
                  <c:v>4973</c:v>
                </c:pt>
                <c:pt idx="207">
                  <c:v>4974</c:v>
                </c:pt>
                <c:pt idx="208">
                  <c:v>4978</c:v>
                </c:pt>
                <c:pt idx="209">
                  <c:v>4985</c:v>
                </c:pt>
                <c:pt idx="210">
                  <c:v>4991</c:v>
                </c:pt>
                <c:pt idx="211">
                  <c:v>4992</c:v>
                </c:pt>
                <c:pt idx="212">
                  <c:v>4993</c:v>
                </c:pt>
                <c:pt idx="213">
                  <c:v>4994</c:v>
                </c:pt>
                <c:pt idx="214">
                  <c:v>4995</c:v>
                </c:pt>
                <c:pt idx="215">
                  <c:v>4996</c:v>
                </c:pt>
                <c:pt idx="216">
                  <c:v>4998</c:v>
                </c:pt>
                <c:pt idx="217">
                  <c:v>5014</c:v>
                </c:pt>
                <c:pt idx="218">
                  <c:v>5020</c:v>
                </c:pt>
                <c:pt idx="219">
                  <c:v>5021</c:v>
                </c:pt>
                <c:pt idx="220">
                  <c:v>5024</c:v>
                </c:pt>
                <c:pt idx="221">
                  <c:v>5027</c:v>
                </c:pt>
                <c:pt idx="222">
                  <c:v>5031</c:v>
                </c:pt>
                <c:pt idx="223">
                  <c:v>5036</c:v>
                </c:pt>
                <c:pt idx="224">
                  <c:v>5052</c:v>
                </c:pt>
                <c:pt idx="225">
                  <c:v>5054</c:v>
                </c:pt>
                <c:pt idx="226">
                  <c:v>5056</c:v>
                </c:pt>
                <c:pt idx="227">
                  <c:v>5057</c:v>
                </c:pt>
                <c:pt idx="228">
                  <c:v>5057</c:v>
                </c:pt>
                <c:pt idx="229">
                  <c:v>5059</c:v>
                </c:pt>
                <c:pt idx="230">
                  <c:v>5063</c:v>
                </c:pt>
                <c:pt idx="231">
                  <c:v>5071</c:v>
                </c:pt>
                <c:pt idx="232">
                  <c:v>5076</c:v>
                </c:pt>
                <c:pt idx="233">
                  <c:v>5080</c:v>
                </c:pt>
                <c:pt idx="234">
                  <c:v>5083</c:v>
                </c:pt>
                <c:pt idx="235">
                  <c:v>5084</c:v>
                </c:pt>
                <c:pt idx="236">
                  <c:v>5088</c:v>
                </c:pt>
                <c:pt idx="237">
                  <c:v>5092</c:v>
                </c:pt>
                <c:pt idx="238">
                  <c:v>5105</c:v>
                </c:pt>
                <c:pt idx="239">
                  <c:v>5109</c:v>
                </c:pt>
                <c:pt idx="240">
                  <c:v>5118</c:v>
                </c:pt>
                <c:pt idx="241">
                  <c:v>5129</c:v>
                </c:pt>
                <c:pt idx="242">
                  <c:v>5130</c:v>
                </c:pt>
                <c:pt idx="243">
                  <c:v>5133</c:v>
                </c:pt>
                <c:pt idx="244">
                  <c:v>5136</c:v>
                </c:pt>
                <c:pt idx="245">
                  <c:v>5137</c:v>
                </c:pt>
                <c:pt idx="246">
                  <c:v>5148</c:v>
                </c:pt>
                <c:pt idx="247">
                  <c:v>5154</c:v>
                </c:pt>
                <c:pt idx="248">
                  <c:v>5153</c:v>
                </c:pt>
                <c:pt idx="249">
                  <c:v>5154</c:v>
                </c:pt>
                <c:pt idx="250">
                  <c:v>5154</c:v>
                </c:pt>
                <c:pt idx="251">
                  <c:v>5161</c:v>
                </c:pt>
                <c:pt idx="252">
                  <c:v>5173</c:v>
                </c:pt>
                <c:pt idx="253">
                  <c:v>5179</c:v>
                </c:pt>
                <c:pt idx="254">
                  <c:v>5181</c:v>
                </c:pt>
                <c:pt idx="255">
                  <c:v>5182</c:v>
                </c:pt>
                <c:pt idx="256">
                  <c:v>5186</c:v>
                </c:pt>
                <c:pt idx="257">
                  <c:v>5190</c:v>
                </c:pt>
                <c:pt idx="258">
                  <c:v>5192</c:v>
                </c:pt>
                <c:pt idx="259">
                  <c:v>5192</c:v>
                </c:pt>
                <c:pt idx="260">
                  <c:v>5193</c:v>
                </c:pt>
                <c:pt idx="261">
                  <c:v>5194</c:v>
                </c:pt>
                <c:pt idx="262">
                  <c:v>5195</c:v>
                </c:pt>
                <c:pt idx="263">
                  <c:v>5195</c:v>
                </c:pt>
                <c:pt idx="264">
                  <c:v>5197</c:v>
                </c:pt>
                <c:pt idx="265">
                  <c:v>5198</c:v>
                </c:pt>
                <c:pt idx="266">
                  <c:v>5201</c:v>
                </c:pt>
                <c:pt idx="267">
                  <c:v>5212</c:v>
                </c:pt>
                <c:pt idx="268">
                  <c:v>5212</c:v>
                </c:pt>
                <c:pt idx="269">
                  <c:v>5213</c:v>
                </c:pt>
                <c:pt idx="270">
                  <c:v>5220</c:v>
                </c:pt>
                <c:pt idx="271">
                  <c:v>5221</c:v>
                </c:pt>
                <c:pt idx="272">
                  <c:v>5227</c:v>
                </c:pt>
                <c:pt idx="273">
                  <c:v>5229</c:v>
                </c:pt>
                <c:pt idx="274">
                  <c:v>5235</c:v>
                </c:pt>
                <c:pt idx="275">
                  <c:v>5236</c:v>
                </c:pt>
                <c:pt idx="276">
                  <c:v>5241</c:v>
                </c:pt>
                <c:pt idx="277">
                  <c:v>5244</c:v>
                </c:pt>
                <c:pt idx="278">
                  <c:v>5244</c:v>
                </c:pt>
                <c:pt idx="279">
                  <c:v>5247</c:v>
                </c:pt>
                <c:pt idx="280">
                  <c:v>5252</c:v>
                </c:pt>
                <c:pt idx="281">
                  <c:v>5254</c:v>
                </c:pt>
                <c:pt idx="282">
                  <c:v>5253</c:v>
                </c:pt>
                <c:pt idx="283">
                  <c:v>5255</c:v>
                </c:pt>
                <c:pt idx="284">
                  <c:v>5257</c:v>
                </c:pt>
                <c:pt idx="285">
                  <c:v>5261</c:v>
                </c:pt>
                <c:pt idx="286">
                  <c:v>5262</c:v>
                </c:pt>
                <c:pt idx="287">
                  <c:v>5270</c:v>
                </c:pt>
                <c:pt idx="288">
                  <c:v>5274</c:v>
                </c:pt>
                <c:pt idx="289">
                  <c:v>5277</c:v>
                </c:pt>
                <c:pt idx="290">
                  <c:v>5283</c:v>
                </c:pt>
                <c:pt idx="291">
                  <c:v>5291</c:v>
                </c:pt>
                <c:pt idx="292">
                  <c:v>5291</c:v>
                </c:pt>
                <c:pt idx="293">
                  <c:v>5295</c:v>
                </c:pt>
                <c:pt idx="294">
                  <c:v>5298</c:v>
                </c:pt>
                <c:pt idx="295">
                  <c:v>5300</c:v>
                </c:pt>
                <c:pt idx="296">
                  <c:v>5303</c:v>
                </c:pt>
                <c:pt idx="297">
                  <c:v>5305</c:v>
                </c:pt>
                <c:pt idx="298">
                  <c:v>5305</c:v>
                </c:pt>
                <c:pt idx="299">
                  <c:v>5306</c:v>
                </c:pt>
                <c:pt idx="300">
                  <c:v>5312</c:v>
                </c:pt>
                <c:pt idx="301">
                  <c:v>5316</c:v>
                </c:pt>
                <c:pt idx="302">
                  <c:v>5323</c:v>
                </c:pt>
                <c:pt idx="303">
                  <c:v>5331</c:v>
                </c:pt>
                <c:pt idx="304">
                  <c:v>5335</c:v>
                </c:pt>
                <c:pt idx="305">
                  <c:v>5337</c:v>
                </c:pt>
                <c:pt idx="306">
                  <c:v>5340</c:v>
                </c:pt>
                <c:pt idx="307">
                  <c:v>5346</c:v>
                </c:pt>
                <c:pt idx="308">
                  <c:v>5352</c:v>
                </c:pt>
                <c:pt idx="309">
                  <c:v>5373</c:v>
                </c:pt>
                <c:pt idx="310">
                  <c:v>5377</c:v>
                </c:pt>
                <c:pt idx="311">
                  <c:v>5381</c:v>
                </c:pt>
                <c:pt idx="312">
                  <c:v>5381</c:v>
                </c:pt>
                <c:pt idx="313">
                  <c:v>5385</c:v>
                </c:pt>
                <c:pt idx="314">
                  <c:v>5387</c:v>
                </c:pt>
                <c:pt idx="315">
                  <c:v>5392</c:v>
                </c:pt>
                <c:pt idx="316">
                  <c:v>5395</c:v>
                </c:pt>
                <c:pt idx="317">
                  <c:v>5397</c:v>
                </c:pt>
                <c:pt idx="318">
                  <c:v>5398</c:v>
                </c:pt>
                <c:pt idx="319">
                  <c:v>5407</c:v>
                </c:pt>
                <c:pt idx="320">
                  <c:v>5424</c:v>
                </c:pt>
                <c:pt idx="321">
                  <c:v>5429</c:v>
                </c:pt>
                <c:pt idx="322">
                  <c:v>5440</c:v>
                </c:pt>
                <c:pt idx="323">
                  <c:v>5446</c:v>
                </c:pt>
                <c:pt idx="324">
                  <c:v>5447</c:v>
                </c:pt>
                <c:pt idx="325">
                  <c:v>5449</c:v>
                </c:pt>
                <c:pt idx="326">
                  <c:v>5457</c:v>
                </c:pt>
                <c:pt idx="327">
                  <c:v>5464</c:v>
                </c:pt>
                <c:pt idx="328">
                  <c:v>5473</c:v>
                </c:pt>
                <c:pt idx="329">
                  <c:v>5474</c:v>
                </c:pt>
                <c:pt idx="330">
                  <c:v>5480</c:v>
                </c:pt>
                <c:pt idx="331">
                  <c:v>5483</c:v>
                </c:pt>
                <c:pt idx="332">
                  <c:v>5489</c:v>
                </c:pt>
                <c:pt idx="333">
                  <c:v>5492</c:v>
                </c:pt>
                <c:pt idx="334">
                  <c:v>5498</c:v>
                </c:pt>
                <c:pt idx="335">
                  <c:v>5500</c:v>
                </c:pt>
                <c:pt idx="336">
                  <c:v>5505</c:v>
                </c:pt>
                <c:pt idx="337">
                  <c:v>5508</c:v>
                </c:pt>
                <c:pt idx="338">
                  <c:v>5510</c:v>
                </c:pt>
                <c:pt idx="339">
                  <c:v>5511</c:v>
                </c:pt>
                <c:pt idx="340">
                  <c:v>5521</c:v>
                </c:pt>
                <c:pt idx="341">
                  <c:v>5529</c:v>
                </c:pt>
                <c:pt idx="342">
                  <c:v>5535</c:v>
                </c:pt>
                <c:pt idx="343">
                  <c:v>5540</c:v>
                </c:pt>
                <c:pt idx="344">
                  <c:v>5547</c:v>
                </c:pt>
                <c:pt idx="345">
                  <c:v>5551</c:v>
                </c:pt>
                <c:pt idx="346">
                  <c:v>5552</c:v>
                </c:pt>
                <c:pt idx="347">
                  <c:v>5553</c:v>
                </c:pt>
                <c:pt idx="348">
                  <c:v>5558</c:v>
                </c:pt>
                <c:pt idx="349">
                  <c:v>5564</c:v>
                </c:pt>
                <c:pt idx="350">
                  <c:v>5571</c:v>
                </c:pt>
                <c:pt idx="351">
                  <c:v>5571</c:v>
                </c:pt>
                <c:pt idx="352">
                  <c:v>5574</c:v>
                </c:pt>
                <c:pt idx="353">
                  <c:v>5574</c:v>
                </c:pt>
                <c:pt idx="354">
                  <c:v>5574</c:v>
                </c:pt>
                <c:pt idx="355">
                  <c:v>5578</c:v>
                </c:pt>
                <c:pt idx="356">
                  <c:v>5583</c:v>
                </c:pt>
                <c:pt idx="357">
                  <c:v>5585</c:v>
                </c:pt>
                <c:pt idx="358">
                  <c:v>5589</c:v>
                </c:pt>
                <c:pt idx="359">
                  <c:v>5591</c:v>
                </c:pt>
                <c:pt idx="360">
                  <c:v>5592</c:v>
                </c:pt>
                <c:pt idx="361">
                  <c:v>5596</c:v>
                </c:pt>
                <c:pt idx="362">
                  <c:v>5599</c:v>
                </c:pt>
                <c:pt idx="363">
                  <c:v>5603</c:v>
                </c:pt>
                <c:pt idx="364">
                  <c:v>5608</c:v>
                </c:pt>
                <c:pt idx="365">
                  <c:v>5611</c:v>
                </c:pt>
                <c:pt idx="366">
                  <c:v>5614</c:v>
                </c:pt>
                <c:pt idx="367">
                  <c:v>5617</c:v>
                </c:pt>
                <c:pt idx="368">
                  <c:v>5622</c:v>
                </c:pt>
                <c:pt idx="369">
                  <c:v>5623</c:v>
                </c:pt>
                <c:pt idx="370">
                  <c:v>5627</c:v>
                </c:pt>
                <c:pt idx="371">
                  <c:v>5635</c:v>
                </c:pt>
                <c:pt idx="372">
                  <c:v>5643</c:v>
                </c:pt>
                <c:pt idx="373">
                  <c:v>5645</c:v>
                </c:pt>
                <c:pt idx="374">
                  <c:v>5650</c:v>
                </c:pt>
                <c:pt idx="375">
                  <c:v>5654</c:v>
                </c:pt>
                <c:pt idx="376">
                  <c:v>5663</c:v>
                </c:pt>
                <c:pt idx="377">
                  <c:v>5672</c:v>
                </c:pt>
                <c:pt idx="378">
                  <c:v>5677</c:v>
                </c:pt>
                <c:pt idx="379">
                  <c:v>5681</c:v>
                </c:pt>
                <c:pt idx="380">
                  <c:v>5685</c:v>
                </c:pt>
                <c:pt idx="381">
                  <c:v>5686</c:v>
                </c:pt>
                <c:pt idx="382">
                  <c:v>5689</c:v>
                </c:pt>
                <c:pt idx="383">
                  <c:v>5694</c:v>
                </c:pt>
                <c:pt idx="384">
                  <c:v>5704</c:v>
                </c:pt>
                <c:pt idx="385">
                  <c:v>5710</c:v>
                </c:pt>
                <c:pt idx="386">
                  <c:v>5714</c:v>
                </c:pt>
                <c:pt idx="387">
                  <c:v>5717</c:v>
                </c:pt>
                <c:pt idx="388">
                  <c:v>5719</c:v>
                </c:pt>
                <c:pt idx="389">
                  <c:v>5727</c:v>
                </c:pt>
                <c:pt idx="390">
                  <c:v>5732</c:v>
                </c:pt>
                <c:pt idx="391">
                  <c:v>5743</c:v>
                </c:pt>
                <c:pt idx="392">
                  <c:v>5745</c:v>
                </c:pt>
                <c:pt idx="393">
                  <c:v>5751</c:v>
                </c:pt>
                <c:pt idx="394">
                  <c:v>5751</c:v>
                </c:pt>
                <c:pt idx="395">
                  <c:v>5752</c:v>
                </c:pt>
                <c:pt idx="396">
                  <c:v>5753</c:v>
                </c:pt>
                <c:pt idx="397">
                  <c:v>5759</c:v>
                </c:pt>
                <c:pt idx="398">
                  <c:v>5763</c:v>
                </c:pt>
                <c:pt idx="399">
                  <c:v>5769</c:v>
                </c:pt>
                <c:pt idx="400">
                  <c:v>5774</c:v>
                </c:pt>
                <c:pt idx="401">
                  <c:v>5785</c:v>
                </c:pt>
                <c:pt idx="402">
                  <c:v>5788</c:v>
                </c:pt>
                <c:pt idx="403">
                  <c:v>5799</c:v>
                </c:pt>
                <c:pt idx="404">
                  <c:v>5801</c:v>
                </c:pt>
                <c:pt idx="405">
                  <c:v>5806</c:v>
                </c:pt>
                <c:pt idx="406">
                  <c:v>5810</c:v>
                </c:pt>
                <c:pt idx="407">
                  <c:v>5815</c:v>
                </c:pt>
                <c:pt idx="408">
                  <c:v>5815</c:v>
                </c:pt>
                <c:pt idx="409">
                  <c:v>5817</c:v>
                </c:pt>
                <c:pt idx="410">
                  <c:v>5822</c:v>
                </c:pt>
                <c:pt idx="411">
                  <c:v>5829</c:v>
                </c:pt>
                <c:pt idx="412">
                  <c:v>5859</c:v>
                </c:pt>
                <c:pt idx="413">
                  <c:v>5867</c:v>
                </c:pt>
                <c:pt idx="414">
                  <c:v>5873</c:v>
                </c:pt>
                <c:pt idx="415">
                  <c:v>5874</c:v>
                </c:pt>
                <c:pt idx="416">
                  <c:v>5874</c:v>
                </c:pt>
                <c:pt idx="417">
                  <c:v>5880</c:v>
                </c:pt>
                <c:pt idx="418">
                  <c:v>5886</c:v>
                </c:pt>
                <c:pt idx="419">
                  <c:v>5895</c:v>
                </c:pt>
                <c:pt idx="420">
                  <c:v>5902</c:v>
                </c:pt>
                <c:pt idx="421">
                  <c:v>5918</c:v>
                </c:pt>
                <c:pt idx="422">
                  <c:v>5923</c:v>
                </c:pt>
                <c:pt idx="423">
                  <c:v>5924</c:v>
                </c:pt>
                <c:pt idx="424">
                  <c:v>5928</c:v>
                </c:pt>
                <c:pt idx="425">
                  <c:v>5932</c:v>
                </c:pt>
                <c:pt idx="426">
                  <c:v>5937</c:v>
                </c:pt>
                <c:pt idx="427">
                  <c:v>5940</c:v>
                </c:pt>
                <c:pt idx="428">
                  <c:v>5948</c:v>
                </c:pt>
                <c:pt idx="429">
                  <c:v>5956</c:v>
                </c:pt>
                <c:pt idx="430">
                  <c:v>5960</c:v>
                </c:pt>
                <c:pt idx="431">
                  <c:v>5967</c:v>
                </c:pt>
                <c:pt idx="432">
                  <c:v>5967</c:v>
                </c:pt>
                <c:pt idx="433">
                  <c:v>5973</c:v>
                </c:pt>
                <c:pt idx="434">
                  <c:v>5980</c:v>
                </c:pt>
                <c:pt idx="435">
                  <c:v>5984</c:v>
                </c:pt>
                <c:pt idx="436">
                  <c:v>5987</c:v>
                </c:pt>
                <c:pt idx="437">
                  <c:v>5990</c:v>
                </c:pt>
                <c:pt idx="438">
                  <c:v>5994</c:v>
                </c:pt>
                <c:pt idx="439">
                  <c:v>5997</c:v>
                </c:pt>
                <c:pt idx="440">
                  <c:v>6006</c:v>
                </c:pt>
                <c:pt idx="441">
                  <c:v>6010</c:v>
                </c:pt>
                <c:pt idx="442">
                  <c:v>6044</c:v>
                </c:pt>
                <c:pt idx="443">
                  <c:v>6047</c:v>
                </c:pt>
                <c:pt idx="444">
                  <c:v>6049</c:v>
                </c:pt>
                <c:pt idx="445">
                  <c:v>6049</c:v>
                </c:pt>
                <c:pt idx="446">
                  <c:v>6054</c:v>
                </c:pt>
                <c:pt idx="447">
                  <c:v>6056</c:v>
                </c:pt>
                <c:pt idx="448">
                  <c:v>6060</c:v>
                </c:pt>
                <c:pt idx="449">
                  <c:v>6061</c:v>
                </c:pt>
                <c:pt idx="450">
                  <c:v>6062</c:v>
                </c:pt>
                <c:pt idx="451">
                  <c:v>6061</c:v>
                </c:pt>
                <c:pt idx="452">
                  <c:v>6074</c:v>
                </c:pt>
                <c:pt idx="453">
                  <c:v>6076</c:v>
                </c:pt>
                <c:pt idx="454">
                  <c:v>6084</c:v>
                </c:pt>
                <c:pt idx="455">
                  <c:v>6087</c:v>
                </c:pt>
                <c:pt idx="456">
                  <c:v>6097</c:v>
                </c:pt>
                <c:pt idx="457">
                  <c:v>6111</c:v>
                </c:pt>
                <c:pt idx="458">
                  <c:v>6113</c:v>
                </c:pt>
                <c:pt idx="459">
                  <c:v>6118</c:v>
                </c:pt>
                <c:pt idx="460">
                  <c:v>6132</c:v>
                </c:pt>
                <c:pt idx="461">
                  <c:v>6142</c:v>
                </c:pt>
                <c:pt idx="462">
                  <c:v>6469</c:v>
                </c:pt>
                <c:pt idx="463">
                  <c:v>7342</c:v>
                </c:pt>
                <c:pt idx="464">
                  <c:v>7347</c:v>
                </c:pt>
                <c:pt idx="465">
                  <c:v>7347</c:v>
                </c:pt>
                <c:pt idx="466">
                  <c:v>7348</c:v>
                </c:pt>
                <c:pt idx="467">
                  <c:v>7351</c:v>
                </c:pt>
                <c:pt idx="468">
                  <c:v>7354</c:v>
                </c:pt>
                <c:pt idx="469">
                  <c:v>7358</c:v>
                </c:pt>
                <c:pt idx="470">
                  <c:v>7360</c:v>
                </c:pt>
                <c:pt idx="471">
                  <c:v>7360</c:v>
                </c:pt>
                <c:pt idx="472">
                  <c:v>7360</c:v>
                </c:pt>
                <c:pt idx="473">
                  <c:v>7364</c:v>
                </c:pt>
                <c:pt idx="474">
                  <c:v>7365</c:v>
                </c:pt>
                <c:pt idx="475">
                  <c:v>7372</c:v>
                </c:pt>
                <c:pt idx="476">
                  <c:v>7380</c:v>
                </c:pt>
                <c:pt idx="477">
                  <c:v>7380</c:v>
                </c:pt>
                <c:pt idx="478">
                  <c:v>7384</c:v>
                </c:pt>
                <c:pt idx="479">
                  <c:v>7384</c:v>
                </c:pt>
                <c:pt idx="480">
                  <c:v>7403</c:v>
                </c:pt>
                <c:pt idx="481">
                  <c:v>7420</c:v>
                </c:pt>
                <c:pt idx="482">
                  <c:v>7427</c:v>
                </c:pt>
                <c:pt idx="483">
                  <c:v>7449</c:v>
                </c:pt>
                <c:pt idx="484">
                  <c:v>7451</c:v>
                </c:pt>
                <c:pt idx="485">
                  <c:v>7454</c:v>
                </c:pt>
                <c:pt idx="486">
                  <c:v>7456</c:v>
                </c:pt>
                <c:pt idx="487">
                  <c:v>7457</c:v>
                </c:pt>
                <c:pt idx="488">
                  <c:v>7461</c:v>
                </c:pt>
                <c:pt idx="489">
                  <c:v>7467</c:v>
                </c:pt>
                <c:pt idx="490">
                  <c:v>7468</c:v>
                </c:pt>
                <c:pt idx="491">
                  <c:v>7485</c:v>
                </c:pt>
                <c:pt idx="492">
                  <c:v>7486</c:v>
                </c:pt>
                <c:pt idx="493">
                  <c:v>7486</c:v>
                </c:pt>
                <c:pt idx="494">
                  <c:v>7494</c:v>
                </c:pt>
                <c:pt idx="495">
                  <c:v>7501</c:v>
                </c:pt>
                <c:pt idx="496">
                  <c:v>7507</c:v>
                </c:pt>
                <c:pt idx="497">
                  <c:v>7517</c:v>
                </c:pt>
                <c:pt idx="498">
                  <c:v>7519</c:v>
                </c:pt>
                <c:pt idx="499">
                  <c:v>7521</c:v>
                </c:pt>
                <c:pt idx="500">
                  <c:v>7522</c:v>
                </c:pt>
                <c:pt idx="501">
                  <c:v>7529</c:v>
                </c:pt>
                <c:pt idx="502">
                  <c:v>7546</c:v>
                </c:pt>
                <c:pt idx="503">
                  <c:v>7549</c:v>
                </c:pt>
                <c:pt idx="504">
                  <c:v>7567</c:v>
                </c:pt>
                <c:pt idx="505">
                  <c:v>7578</c:v>
                </c:pt>
                <c:pt idx="506">
                  <c:v>7588</c:v>
                </c:pt>
                <c:pt idx="507">
                  <c:v>7588</c:v>
                </c:pt>
                <c:pt idx="508">
                  <c:v>7612</c:v>
                </c:pt>
                <c:pt idx="509">
                  <c:v>7615</c:v>
                </c:pt>
                <c:pt idx="510">
                  <c:v>7634</c:v>
                </c:pt>
                <c:pt idx="511">
                  <c:v>7637</c:v>
                </c:pt>
                <c:pt idx="512">
                  <c:v>7638</c:v>
                </c:pt>
                <c:pt idx="513">
                  <c:v>7641</c:v>
                </c:pt>
                <c:pt idx="514">
                  <c:v>7643</c:v>
                </c:pt>
                <c:pt idx="515">
                  <c:v>7646</c:v>
                </c:pt>
                <c:pt idx="516">
                  <c:v>7649</c:v>
                </c:pt>
                <c:pt idx="517">
                  <c:v>7651</c:v>
                </c:pt>
                <c:pt idx="518">
                  <c:v>7660</c:v>
                </c:pt>
                <c:pt idx="519">
                  <c:v>7665</c:v>
                </c:pt>
                <c:pt idx="520">
                  <c:v>7667</c:v>
                </c:pt>
                <c:pt idx="521">
                  <c:v>7670</c:v>
                </c:pt>
                <c:pt idx="522">
                  <c:v>7672</c:v>
                </c:pt>
                <c:pt idx="523">
                  <c:v>7676</c:v>
                </c:pt>
                <c:pt idx="524">
                  <c:v>7682</c:v>
                </c:pt>
                <c:pt idx="525">
                  <c:v>7685</c:v>
                </c:pt>
                <c:pt idx="526">
                  <c:v>7687</c:v>
                </c:pt>
                <c:pt idx="527">
                  <c:v>7686</c:v>
                </c:pt>
                <c:pt idx="528">
                  <c:v>7690</c:v>
                </c:pt>
                <c:pt idx="529">
                  <c:v>7702</c:v>
                </c:pt>
                <c:pt idx="530">
                  <c:v>7709</c:v>
                </c:pt>
                <c:pt idx="531">
                  <c:v>7715</c:v>
                </c:pt>
                <c:pt idx="532">
                  <c:v>7722</c:v>
                </c:pt>
                <c:pt idx="533">
                  <c:v>7727</c:v>
                </c:pt>
                <c:pt idx="534">
                  <c:v>7730</c:v>
                </c:pt>
                <c:pt idx="535">
                  <c:v>7733</c:v>
                </c:pt>
                <c:pt idx="536">
                  <c:v>7742</c:v>
                </c:pt>
                <c:pt idx="537">
                  <c:v>7747</c:v>
                </c:pt>
                <c:pt idx="538">
                  <c:v>7751</c:v>
                </c:pt>
                <c:pt idx="539">
                  <c:v>7761</c:v>
                </c:pt>
                <c:pt idx="540">
                  <c:v>7767</c:v>
                </c:pt>
                <c:pt idx="541">
                  <c:v>7770</c:v>
                </c:pt>
                <c:pt idx="542">
                  <c:v>7777</c:v>
                </c:pt>
                <c:pt idx="543">
                  <c:v>7779</c:v>
                </c:pt>
                <c:pt idx="544">
                  <c:v>7785</c:v>
                </c:pt>
                <c:pt idx="545">
                  <c:v>7791</c:v>
                </c:pt>
                <c:pt idx="546">
                  <c:v>7795</c:v>
                </c:pt>
                <c:pt idx="547">
                  <c:v>7800</c:v>
                </c:pt>
                <c:pt idx="548">
                  <c:v>7805</c:v>
                </c:pt>
                <c:pt idx="549">
                  <c:v>7807</c:v>
                </c:pt>
                <c:pt idx="550">
                  <c:v>7820</c:v>
                </c:pt>
                <c:pt idx="551">
                  <c:v>7824</c:v>
                </c:pt>
                <c:pt idx="552">
                  <c:v>7831</c:v>
                </c:pt>
                <c:pt idx="553">
                  <c:v>7833</c:v>
                </c:pt>
                <c:pt idx="554">
                  <c:v>7834</c:v>
                </c:pt>
                <c:pt idx="555">
                  <c:v>7839</c:v>
                </c:pt>
                <c:pt idx="556">
                  <c:v>7840</c:v>
                </c:pt>
                <c:pt idx="557">
                  <c:v>7847</c:v>
                </c:pt>
                <c:pt idx="558">
                  <c:v>7854</c:v>
                </c:pt>
                <c:pt idx="559">
                  <c:v>7857</c:v>
                </c:pt>
                <c:pt idx="560">
                  <c:v>7857</c:v>
                </c:pt>
                <c:pt idx="561">
                  <c:v>7858</c:v>
                </c:pt>
                <c:pt idx="562">
                  <c:v>7858</c:v>
                </c:pt>
                <c:pt idx="563">
                  <c:v>7860</c:v>
                </c:pt>
                <c:pt idx="564">
                  <c:v>7864</c:v>
                </c:pt>
                <c:pt idx="565">
                  <c:v>7869</c:v>
                </c:pt>
                <c:pt idx="566">
                  <c:v>7884</c:v>
                </c:pt>
                <c:pt idx="567">
                  <c:v>7890</c:v>
                </c:pt>
                <c:pt idx="568">
                  <c:v>7896</c:v>
                </c:pt>
                <c:pt idx="569">
                  <c:v>7898</c:v>
                </c:pt>
                <c:pt idx="570">
                  <c:v>7902</c:v>
                </c:pt>
                <c:pt idx="571">
                  <c:v>7906</c:v>
                </c:pt>
                <c:pt idx="572">
                  <c:v>7913</c:v>
                </c:pt>
                <c:pt idx="573">
                  <c:v>7917</c:v>
                </c:pt>
                <c:pt idx="574">
                  <c:v>7920</c:v>
                </c:pt>
                <c:pt idx="575">
                  <c:v>7923</c:v>
                </c:pt>
                <c:pt idx="576">
                  <c:v>7924</c:v>
                </c:pt>
                <c:pt idx="577">
                  <c:v>7926</c:v>
                </c:pt>
                <c:pt idx="578">
                  <c:v>7945</c:v>
                </c:pt>
                <c:pt idx="579">
                  <c:v>7952</c:v>
                </c:pt>
                <c:pt idx="580">
                  <c:v>7956</c:v>
                </c:pt>
                <c:pt idx="581">
                  <c:v>7964</c:v>
                </c:pt>
                <c:pt idx="582">
                  <c:v>7972</c:v>
                </c:pt>
                <c:pt idx="583">
                  <c:v>7986</c:v>
                </c:pt>
                <c:pt idx="584">
                  <c:v>7987</c:v>
                </c:pt>
                <c:pt idx="585">
                  <c:v>7991</c:v>
                </c:pt>
                <c:pt idx="586">
                  <c:v>8003</c:v>
                </c:pt>
                <c:pt idx="587">
                  <c:v>8018</c:v>
                </c:pt>
                <c:pt idx="588">
                  <c:v>8027</c:v>
                </c:pt>
                <c:pt idx="589">
                  <c:v>8049</c:v>
                </c:pt>
                <c:pt idx="590">
                  <c:v>8050</c:v>
                </c:pt>
                <c:pt idx="591">
                  <c:v>8051</c:v>
                </c:pt>
                <c:pt idx="592">
                  <c:v>8056</c:v>
                </c:pt>
                <c:pt idx="593">
                  <c:v>8059</c:v>
                </c:pt>
                <c:pt idx="594">
                  <c:v>8067</c:v>
                </c:pt>
                <c:pt idx="595">
                  <c:v>8069</c:v>
                </c:pt>
                <c:pt idx="596">
                  <c:v>8071</c:v>
                </c:pt>
                <c:pt idx="597">
                  <c:v>8084</c:v>
                </c:pt>
                <c:pt idx="598">
                  <c:v>8086</c:v>
                </c:pt>
                <c:pt idx="599">
                  <c:v>8095</c:v>
                </c:pt>
                <c:pt idx="600">
                  <c:v>8113</c:v>
                </c:pt>
                <c:pt idx="601">
                  <c:v>8130</c:v>
                </c:pt>
                <c:pt idx="602">
                  <c:v>8146</c:v>
                </c:pt>
                <c:pt idx="603">
                  <c:v>8144</c:v>
                </c:pt>
                <c:pt idx="604">
                  <c:v>8144</c:v>
                </c:pt>
                <c:pt idx="605">
                  <c:v>8143</c:v>
                </c:pt>
                <c:pt idx="606">
                  <c:v>8148</c:v>
                </c:pt>
                <c:pt idx="607">
                  <c:v>8150</c:v>
                </c:pt>
                <c:pt idx="608">
                  <c:v>8160</c:v>
                </c:pt>
                <c:pt idx="609">
                  <c:v>8159</c:v>
                </c:pt>
                <c:pt idx="610">
                  <c:v>8165</c:v>
                </c:pt>
                <c:pt idx="611">
                  <c:v>8168</c:v>
                </c:pt>
                <c:pt idx="612">
                  <c:v>8170</c:v>
                </c:pt>
                <c:pt idx="613">
                  <c:v>8172</c:v>
                </c:pt>
                <c:pt idx="614">
                  <c:v>8177</c:v>
                </c:pt>
                <c:pt idx="615">
                  <c:v>8184</c:v>
                </c:pt>
                <c:pt idx="616">
                  <c:v>8187</c:v>
                </c:pt>
                <c:pt idx="617">
                  <c:v>8192</c:v>
                </c:pt>
                <c:pt idx="618">
                  <c:v>8197</c:v>
                </c:pt>
                <c:pt idx="619">
                  <c:v>8201</c:v>
                </c:pt>
                <c:pt idx="620">
                  <c:v>8205</c:v>
                </c:pt>
                <c:pt idx="621">
                  <c:v>8207</c:v>
                </c:pt>
                <c:pt idx="622">
                  <c:v>8219</c:v>
                </c:pt>
                <c:pt idx="623">
                  <c:v>8229</c:v>
                </c:pt>
                <c:pt idx="624">
                  <c:v>8236</c:v>
                </c:pt>
                <c:pt idx="625">
                  <c:v>8237</c:v>
                </c:pt>
                <c:pt idx="626">
                  <c:v>8240</c:v>
                </c:pt>
                <c:pt idx="627">
                  <c:v>8244</c:v>
                </c:pt>
                <c:pt idx="628">
                  <c:v>8256</c:v>
                </c:pt>
                <c:pt idx="629">
                  <c:v>8262</c:v>
                </c:pt>
                <c:pt idx="630">
                  <c:v>8269</c:v>
                </c:pt>
                <c:pt idx="631">
                  <c:v>8270</c:v>
                </c:pt>
                <c:pt idx="632">
                  <c:v>8272</c:v>
                </c:pt>
                <c:pt idx="633">
                  <c:v>8272</c:v>
                </c:pt>
                <c:pt idx="634">
                  <c:v>8273</c:v>
                </c:pt>
                <c:pt idx="635">
                  <c:v>8284</c:v>
                </c:pt>
                <c:pt idx="636">
                  <c:v>8288</c:v>
                </c:pt>
                <c:pt idx="637">
                  <c:v>8288</c:v>
                </c:pt>
                <c:pt idx="638">
                  <c:v>8292</c:v>
                </c:pt>
                <c:pt idx="639">
                  <c:v>8291</c:v>
                </c:pt>
                <c:pt idx="640">
                  <c:v>8293</c:v>
                </c:pt>
                <c:pt idx="641">
                  <c:v>8294</c:v>
                </c:pt>
                <c:pt idx="642">
                  <c:v>8300</c:v>
                </c:pt>
                <c:pt idx="643">
                  <c:v>8304</c:v>
                </c:pt>
                <c:pt idx="644">
                  <c:v>8309</c:v>
                </c:pt>
                <c:pt idx="645">
                  <c:v>8310</c:v>
                </c:pt>
                <c:pt idx="646">
                  <c:v>8312</c:v>
                </c:pt>
                <c:pt idx="647">
                  <c:v>8313</c:v>
                </c:pt>
                <c:pt idx="648">
                  <c:v>8312</c:v>
                </c:pt>
                <c:pt idx="649">
                  <c:v>8326</c:v>
                </c:pt>
                <c:pt idx="650">
                  <c:v>8333</c:v>
                </c:pt>
                <c:pt idx="651">
                  <c:v>8335</c:v>
                </c:pt>
                <c:pt idx="652">
                  <c:v>8341</c:v>
                </c:pt>
                <c:pt idx="653">
                  <c:v>8350</c:v>
                </c:pt>
                <c:pt idx="654">
                  <c:v>8350</c:v>
                </c:pt>
                <c:pt idx="655">
                  <c:v>8354</c:v>
                </c:pt>
                <c:pt idx="656">
                  <c:v>8357</c:v>
                </c:pt>
                <c:pt idx="657">
                  <c:v>8361</c:v>
                </c:pt>
                <c:pt idx="658">
                  <c:v>9490</c:v>
                </c:pt>
                <c:pt idx="659">
                  <c:v>9722</c:v>
                </c:pt>
                <c:pt idx="660">
                  <c:v>9725</c:v>
                </c:pt>
                <c:pt idx="661">
                  <c:v>9727</c:v>
                </c:pt>
                <c:pt idx="662">
                  <c:v>9739</c:v>
                </c:pt>
                <c:pt idx="663">
                  <c:v>9758</c:v>
                </c:pt>
                <c:pt idx="664">
                  <c:v>9763</c:v>
                </c:pt>
                <c:pt idx="665">
                  <c:v>9769</c:v>
                </c:pt>
                <c:pt idx="666">
                  <c:v>9769</c:v>
                </c:pt>
                <c:pt idx="667">
                  <c:v>9772</c:v>
                </c:pt>
                <c:pt idx="668">
                  <c:v>9772</c:v>
                </c:pt>
                <c:pt idx="669">
                  <c:v>9786</c:v>
                </c:pt>
                <c:pt idx="670">
                  <c:v>9791</c:v>
                </c:pt>
                <c:pt idx="671">
                  <c:v>9791</c:v>
                </c:pt>
                <c:pt idx="672">
                  <c:v>9795</c:v>
                </c:pt>
                <c:pt idx="673">
                  <c:v>9800</c:v>
                </c:pt>
                <c:pt idx="674">
                  <c:v>9803</c:v>
                </c:pt>
                <c:pt idx="675">
                  <c:v>9806</c:v>
                </c:pt>
                <c:pt idx="676">
                  <c:v>9807</c:v>
                </c:pt>
                <c:pt idx="677">
                  <c:v>9812</c:v>
                </c:pt>
                <c:pt idx="678">
                  <c:v>9821</c:v>
                </c:pt>
                <c:pt idx="679">
                  <c:v>9823</c:v>
                </c:pt>
                <c:pt idx="680">
                  <c:v>9835</c:v>
                </c:pt>
                <c:pt idx="681">
                  <c:v>9842</c:v>
                </c:pt>
                <c:pt idx="682">
                  <c:v>9844</c:v>
                </c:pt>
                <c:pt idx="683">
                  <c:v>9857</c:v>
                </c:pt>
                <c:pt idx="684">
                  <c:v>9863</c:v>
                </c:pt>
                <c:pt idx="685">
                  <c:v>9873</c:v>
                </c:pt>
                <c:pt idx="686">
                  <c:v>9885</c:v>
                </c:pt>
                <c:pt idx="687">
                  <c:v>9894</c:v>
                </c:pt>
                <c:pt idx="688">
                  <c:v>9903</c:v>
                </c:pt>
                <c:pt idx="689">
                  <c:v>9907</c:v>
                </c:pt>
                <c:pt idx="690">
                  <c:v>9912</c:v>
                </c:pt>
                <c:pt idx="691">
                  <c:v>9919</c:v>
                </c:pt>
                <c:pt idx="692">
                  <c:v>9925</c:v>
                </c:pt>
                <c:pt idx="693">
                  <c:v>9930</c:v>
                </c:pt>
                <c:pt idx="694">
                  <c:v>9930</c:v>
                </c:pt>
                <c:pt idx="695">
                  <c:v>9934</c:v>
                </c:pt>
                <c:pt idx="696">
                  <c:v>9935</c:v>
                </c:pt>
                <c:pt idx="697">
                  <c:v>9936</c:v>
                </c:pt>
                <c:pt idx="698">
                  <c:v>9941</c:v>
                </c:pt>
                <c:pt idx="699">
                  <c:v>9945</c:v>
                </c:pt>
                <c:pt idx="700">
                  <c:v>9951</c:v>
                </c:pt>
                <c:pt idx="701">
                  <c:v>9958</c:v>
                </c:pt>
                <c:pt idx="702">
                  <c:v>9960</c:v>
                </c:pt>
                <c:pt idx="703">
                  <c:v>9961</c:v>
                </c:pt>
                <c:pt idx="704">
                  <c:v>9965</c:v>
                </c:pt>
                <c:pt idx="705">
                  <c:v>9973</c:v>
                </c:pt>
                <c:pt idx="706">
                  <c:v>9978</c:v>
                </c:pt>
                <c:pt idx="707">
                  <c:v>9979</c:v>
                </c:pt>
                <c:pt idx="708">
                  <c:v>9981</c:v>
                </c:pt>
                <c:pt idx="709">
                  <c:v>9982</c:v>
                </c:pt>
                <c:pt idx="710">
                  <c:v>9983</c:v>
                </c:pt>
                <c:pt idx="711">
                  <c:v>9987</c:v>
                </c:pt>
                <c:pt idx="712">
                  <c:v>9994</c:v>
                </c:pt>
                <c:pt idx="713">
                  <c:v>9997</c:v>
                </c:pt>
                <c:pt idx="714">
                  <c:v>10011</c:v>
                </c:pt>
                <c:pt idx="715">
                  <c:v>10012</c:v>
                </c:pt>
                <c:pt idx="716">
                  <c:v>10020</c:v>
                </c:pt>
                <c:pt idx="717">
                  <c:v>10024</c:v>
                </c:pt>
                <c:pt idx="718">
                  <c:v>10024</c:v>
                </c:pt>
                <c:pt idx="719">
                  <c:v>10021</c:v>
                </c:pt>
                <c:pt idx="720">
                  <c:v>10029</c:v>
                </c:pt>
                <c:pt idx="721">
                  <c:v>10034</c:v>
                </c:pt>
                <c:pt idx="722">
                  <c:v>10038</c:v>
                </c:pt>
                <c:pt idx="723">
                  <c:v>10041</c:v>
                </c:pt>
                <c:pt idx="724">
                  <c:v>10044</c:v>
                </c:pt>
                <c:pt idx="725">
                  <c:v>10046</c:v>
                </c:pt>
                <c:pt idx="726">
                  <c:v>10053</c:v>
                </c:pt>
                <c:pt idx="727">
                  <c:v>10055</c:v>
                </c:pt>
                <c:pt idx="728">
                  <c:v>10061</c:v>
                </c:pt>
                <c:pt idx="729">
                  <c:v>10065</c:v>
                </c:pt>
                <c:pt idx="730">
                  <c:v>10069</c:v>
                </c:pt>
                <c:pt idx="731">
                  <c:v>10075</c:v>
                </c:pt>
                <c:pt idx="732">
                  <c:v>10075</c:v>
                </c:pt>
                <c:pt idx="733">
                  <c:v>10079</c:v>
                </c:pt>
                <c:pt idx="734">
                  <c:v>10084</c:v>
                </c:pt>
                <c:pt idx="735">
                  <c:v>10087</c:v>
                </c:pt>
                <c:pt idx="736">
                  <c:v>10093</c:v>
                </c:pt>
                <c:pt idx="737">
                  <c:v>10092</c:v>
                </c:pt>
                <c:pt idx="738">
                  <c:v>10095</c:v>
                </c:pt>
                <c:pt idx="739">
                  <c:v>10098</c:v>
                </c:pt>
                <c:pt idx="740">
                  <c:v>10100</c:v>
                </c:pt>
                <c:pt idx="741">
                  <c:v>10105</c:v>
                </c:pt>
                <c:pt idx="742">
                  <c:v>10109</c:v>
                </c:pt>
                <c:pt idx="743">
                  <c:v>10121</c:v>
                </c:pt>
                <c:pt idx="744">
                  <c:v>10124</c:v>
                </c:pt>
                <c:pt idx="745">
                  <c:v>10129</c:v>
                </c:pt>
                <c:pt idx="746">
                  <c:v>10135</c:v>
                </c:pt>
                <c:pt idx="747">
                  <c:v>10140</c:v>
                </c:pt>
                <c:pt idx="748">
                  <c:v>10141</c:v>
                </c:pt>
                <c:pt idx="749">
                  <c:v>10143</c:v>
                </c:pt>
                <c:pt idx="750">
                  <c:v>10145</c:v>
                </c:pt>
                <c:pt idx="751">
                  <c:v>10147</c:v>
                </c:pt>
                <c:pt idx="752">
                  <c:v>10148</c:v>
                </c:pt>
                <c:pt idx="753">
                  <c:v>10158</c:v>
                </c:pt>
                <c:pt idx="754">
                  <c:v>10162</c:v>
                </c:pt>
                <c:pt idx="755">
                  <c:v>10166</c:v>
                </c:pt>
                <c:pt idx="756">
                  <c:v>10173</c:v>
                </c:pt>
                <c:pt idx="757">
                  <c:v>10185</c:v>
                </c:pt>
                <c:pt idx="758">
                  <c:v>10188</c:v>
                </c:pt>
                <c:pt idx="759">
                  <c:v>10193</c:v>
                </c:pt>
                <c:pt idx="760">
                  <c:v>10195</c:v>
                </c:pt>
                <c:pt idx="761">
                  <c:v>10197</c:v>
                </c:pt>
                <c:pt idx="762">
                  <c:v>10200</c:v>
                </c:pt>
                <c:pt idx="763">
                  <c:v>10203</c:v>
                </c:pt>
                <c:pt idx="764">
                  <c:v>10208</c:v>
                </c:pt>
                <c:pt idx="765">
                  <c:v>10210</c:v>
                </c:pt>
                <c:pt idx="766">
                  <c:v>10213</c:v>
                </c:pt>
                <c:pt idx="767">
                  <c:v>10216</c:v>
                </c:pt>
                <c:pt idx="768">
                  <c:v>10220</c:v>
                </c:pt>
                <c:pt idx="769">
                  <c:v>10220</c:v>
                </c:pt>
                <c:pt idx="770">
                  <c:v>10222</c:v>
                </c:pt>
                <c:pt idx="771">
                  <c:v>10225</c:v>
                </c:pt>
                <c:pt idx="772">
                  <c:v>10230</c:v>
                </c:pt>
                <c:pt idx="773">
                  <c:v>10231</c:v>
                </c:pt>
                <c:pt idx="774">
                  <c:v>10231</c:v>
                </c:pt>
                <c:pt idx="775">
                  <c:v>10236</c:v>
                </c:pt>
                <c:pt idx="776">
                  <c:v>10238</c:v>
                </c:pt>
                <c:pt idx="777">
                  <c:v>10247</c:v>
                </c:pt>
                <c:pt idx="778">
                  <c:v>10252</c:v>
                </c:pt>
                <c:pt idx="779">
                  <c:v>10256</c:v>
                </c:pt>
                <c:pt idx="780">
                  <c:v>10257</c:v>
                </c:pt>
                <c:pt idx="781">
                  <c:v>10261</c:v>
                </c:pt>
                <c:pt idx="782">
                  <c:v>10270</c:v>
                </c:pt>
                <c:pt idx="783">
                  <c:v>10271</c:v>
                </c:pt>
                <c:pt idx="784">
                  <c:v>10274</c:v>
                </c:pt>
                <c:pt idx="785">
                  <c:v>10276</c:v>
                </c:pt>
                <c:pt idx="786">
                  <c:v>10277</c:v>
                </c:pt>
                <c:pt idx="787">
                  <c:v>10279</c:v>
                </c:pt>
                <c:pt idx="788">
                  <c:v>10286</c:v>
                </c:pt>
                <c:pt idx="789">
                  <c:v>10292</c:v>
                </c:pt>
                <c:pt idx="790">
                  <c:v>10295</c:v>
                </c:pt>
                <c:pt idx="791">
                  <c:v>10300</c:v>
                </c:pt>
                <c:pt idx="792">
                  <c:v>10303</c:v>
                </c:pt>
                <c:pt idx="793">
                  <c:v>10303</c:v>
                </c:pt>
                <c:pt idx="794">
                  <c:v>10305</c:v>
                </c:pt>
                <c:pt idx="795">
                  <c:v>10307</c:v>
                </c:pt>
                <c:pt idx="796">
                  <c:v>10309</c:v>
                </c:pt>
                <c:pt idx="797">
                  <c:v>10320</c:v>
                </c:pt>
                <c:pt idx="798">
                  <c:v>10319</c:v>
                </c:pt>
                <c:pt idx="799">
                  <c:v>10321</c:v>
                </c:pt>
                <c:pt idx="800">
                  <c:v>10325</c:v>
                </c:pt>
                <c:pt idx="801">
                  <c:v>10327</c:v>
                </c:pt>
                <c:pt idx="802">
                  <c:v>10330</c:v>
                </c:pt>
                <c:pt idx="803">
                  <c:v>10337</c:v>
                </c:pt>
                <c:pt idx="804">
                  <c:v>10341</c:v>
                </c:pt>
                <c:pt idx="805">
                  <c:v>10345</c:v>
                </c:pt>
                <c:pt idx="806">
                  <c:v>10353</c:v>
                </c:pt>
                <c:pt idx="807">
                  <c:v>10357</c:v>
                </c:pt>
                <c:pt idx="808">
                  <c:v>10359</c:v>
                </c:pt>
                <c:pt idx="809">
                  <c:v>10362</c:v>
                </c:pt>
                <c:pt idx="810">
                  <c:v>10366</c:v>
                </c:pt>
                <c:pt idx="811">
                  <c:v>10369</c:v>
                </c:pt>
                <c:pt idx="812">
                  <c:v>10376</c:v>
                </c:pt>
                <c:pt idx="813">
                  <c:v>10375</c:v>
                </c:pt>
                <c:pt idx="814">
                  <c:v>10377</c:v>
                </c:pt>
                <c:pt idx="815">
                  <c:v>10380</c:v>
                </c:pt>
                <c:pt idx="816">
                  <c:v>10386</c:v>
                </c:pt>
                <c:pt idx="817">
                  <c:v>10394</c:v>
                </c:pt>
                <c:pt idx="818">
                  <c:v>10398</c:v>
                </c:pt>
                <c:pt idx="819">
                  <c:v>10408</c:v>
                </c:pt>
                <c:pt idx="820">
                  <c:v>10413</c:v>
                </c:pt>
                <c:pt idx="821">
                  <c:v>10418</c:v>
                </c:pt>
                <c:pt idx="822">
                  <c:v>10422</c:v>
                </c:pt>
                <c:pt idx="823">
                  <c:v>10423</c:v>
                </c:pt>
                <c:pt idx="824">
                  <c:v>10437</c:v>
                </c:pt>
                <c:pt idx="825">
                  <c:v>10446</c:v>
                </c:pt>
                <c:pt idx="826">
                  <c:v>10455</c:v>
                </c:pt>
                <c:pt idx="827">
                  <c:v>10459</c:v>
                </c:pt>
                <c:pt idx="828">
                  <c:v>10461</c:v>
                </c:pt>
                <c:pt idx="829">
                  <c:v>10465</c:v>
                </c:pt>
                <c:pt idx="830">
                  <c:v>10470</c:v>
                </c:pt>
                <c:pt idx="831">
                  <c:v>10473</c:v>
                </c:pt>
                <c:pt idx="832">
                  <c:v>10479</c:v>
                </c:pt>
                <c:pt idx="833">
                  <c:v>10484</c:v>
                </c:pt>
                <c:pt idx="834">
                  <c:v>10487</c:v>
                </c:pt>
                <c:pt idx="835">
                  <c:v>10491</c:v>
                </c:pt>
                <c:pt idx="836">
                  <c:v>10492</c:v>
                </c:pt>
                <c:pt idx="837">
                  <c:v>10496</c:v>
                </c:pt>
                <c:pt idx="838">
                  <c:v>10506</c:v>
                </c:pt>
                <c:pt idx="839">
                  <c:v>10513</c:v>
                </c:pt>
                <c:pt idx="840">
                  <c:v>10507</c:v>
                </c:pt>
                <c:pt idx="841">
                  <c:v>10516</c:v>
                </c:pt>
                <c:pt idx="842">
                  <c:v>10518</c:v>
                </c:pt>
                <c:pt idx="843">
                  <c:v>10521</c:v>
                </c:pt>
                <c:pt idx="844">
                  <c:v>10523</c:v>
                </c:pt>
                <c:pt idx="845">
                  <c:v>10529</c:v>
                </c:pt>
                <c:pt idx="846">
                  <c:v>10541</c:v>
                </c:pt>
                <c:pt idx="847">
                  <c:v>10547</c:v>
                </c:pt>
                <c:pt idx="848">
                  <c:v>10546</c:v>
                </c:pt>
                <c:pt idx="849">
                  <c:v>10549</c:v>
                </c:pt>
                <c:pt idx="850">
                  <c:v>10550</c:v>
                </c:pt>
                <c:pt idx="851">
                  <c:v>10555</c:v>
                </c:pt>
                <c:pt idx="852">
                  <c:v>10558</c:v>
                </c:pt>
                <c:pt idx="853">
                  <c:v>10562</c:v>
                </c:pt>
                <c:pt idx="854">
                  <c:v>10564</c:v>
                </c:pt>
                <c:pt idx="855">
                  <c:v>10562</c:v>
                </c:pt>
                <c:pt idx="856">
                  <c:v>10565</c:v>
                </c:pt>
                <c:pt idx="857">
                  <c:v>10566</c:v>
                </c:pt>
                <c:pt idx="858">
                  <c:v>10568</c:v>
                </c:pt>
                <c:pt idx="859">
                  <c:v>10569</c:v>
                </c:pt>
                <c:pt idx="860">
                  <c:v>10572</c:v>
                </c:pt>
                <c:pt idx="861">
                  <c:v>10574</c:v>
                </c:pt>
                <c:pt idx="862">
                  <c:v>10577</c:v>
                </c:pt>
                <c:pt idx="863">
                  <c:v>10579</c:v>
                </c:pt>
                <c:pt idx="864">
                  <c:v>10578</c:v>
                </c:pt>
                <c:pt idx="865">
                  <c:v>10579</c:v>
                </c:pt>
                <c:pt idx="866">
                  <c:v>10581</c:v>
                </c:pt>
                <c:pt idx="867">
                  <c:v>10585</c:v>
                </c:pt>
                <c:pt idx="868">
                  <c:v>10588</c:v>
                </c:pt>
                <c:pt idx="869">
                  <c:v>10593</c:v>
                </c:pt>
                <c:pt idx="870">
                  <c:v>10593</c:v>
                </c:pt>
                <c:pt idx="871">
                  <c:v>10595</c:v>
                </c:pt>
                <c:pt idx="872">
                  <c:v>10597</c:v>
                </c:pt>
                <c:pt idx="873">
                  <c:v>10599</c:v>
                </c:pt>
                <c:pt idx="874">
                  <c:v>10600</c:v>
                </c:pt>
                <c:pt idx="875">
                  <c:v>10605</c:v>
                </c:pt>
                <c:pt idx="876">
                  <c:v>10607</c:v>
                </c:pt>
                <c:pt idx="877">
                  <c:v>10611</c:v>
                </c:pt>
                <c:pt idx="878">
                  <c:v>10614</c:v>
                </c:pt>
                <c:pt idx="879">
                  <c:v>10616</c:v>
                </c:pt>
                <c:pt idx="880">
                  <c:v>10620</c:v>
                </c:pt>
                <c:pt idx="881">
                  <c:v>10626</c:v>
                </c:pt>
                <c:pt idx="882">
                  <c:v>10633</c:v>
                </c:pt>
                <c:pt idx="883">
                  <c:v>10634</c:v>
                </c:pt>
                <c:pt idx="884">
                  <c:v>10635</c:v>
                </c:pt>
                <c:pt idx="885">
                  <c:v>10636</c:v>
                </c:pt>
                <c:pt idx="886">
                  <c:v>10639</c:v>
                </c:pt>
                <c:pt idx="887">
                  <c:v>10644</c:v>
                </c:pt>
                <c:pt idx="888">
                  <c:v>10647</c:v>
                </c:pt>
                <c:pt idx="889">
                  <c:v>10650</c:v>
                </c:pt>
                <c:pt idx="890">
                  <c:v>10651</c:v>
                </c:pt>
                <c:pt idx="891">
                  <c:v>10653</c:v>
                </c:pt>
                <c:pt idx="892">
                  <c:v>10653</c:v>
                </c:pt>
                <c:pt idx="893">
                  <c:v>10665</c:v>
                </c:pt>
                <c:pt idx="894">
                  <c:v>10670</c:v>
                </c:pt>
                <c:pt idx="895">
                  <c:v>10672</c:v>
                </c:pt>
                <c:pt idx="896">
                  <c:v>10675</c:v>
                </c:pt>
                <c:pt idx="897">
                  <c:v>10675</c:v>
                </c:pt>
                <c:pt idx="898">
                  <c:v>10677</c:v>
                </c:pt>
                <c:pt idx="899">
                  <c:v>10679</c:v>
                </c:pt>
                <c:pt idx="900">
                  <c:v>10686</c:v>
                </c:pt>
                <c:pt idx="901">
                  <c:v>10688</c:v>
                </c:pt>
                <c:pt idx="902">
                  <c:v>10695</c:v>
                </c:pt>
                <c:pt idx="903">
                  <c:v>10704</c:v>
                </c:pt>
                <c:pt idx="904">
                  <c:v>10711</c:v>
                </c:pt>
                <c:pt idx="905">
                  <c:v>10713</c:v>
                </c:pt>
                <c:pt idx="906">
                  <c:v>10713</c:v>
                </c:pt>
                <c:pt idx="907">
                  <c:v>10720</c:v>
                </c:pt>
                <c:pt idx="908">
                  <c:v>10724</c:v>
                </c:pt>
                <c:pt idx="909">
                  <c:v>10727</c:v>
                </c:pt>
                <c:pt idx="910">
                  <c:v>10734</c:v>
                </c:pt>
                <c:pt idx="911">
                  <c:v>10738</c:v>
                </c:pt>
                <c:pt idx="912">
                  <c:v>10744</c:v>
                </c:pt>
                <c:pt idx="913">
                  <c:v>10749</c:v>
                </c:pt>
                <c:pt idx="914">
                  <c:v>10760</c:v>
                </c:pt>
                <c:pt idx="915">
                  <c:v>10765</c:v>
                </c:pt>
                <c:pt idx="916">
                  <c:v>10774</c:v>
                </c:pt>
                <c:pt idx="917">
                  <c:v>10779</c:v>
                </c:pt>
                <c:pt idx="918">
                  <c:v>10785</c:v>
                </c:pt>
                <c:pt idx="919">
                  <c:v>10787</c:v>
                </c:pt>
                <c:pt idx="920">
                  <c:v>10787</c:v>
                </c:pt>
                <c:pt idx="921">
                  <c:v>10790</c:v>
                </c:pt>
                <c:pt idx="922">
                  <c:v>10797</c:v>
                </c:pt>
                <c:pt idx="923">
                  <c:v>10800</c:v>
                </c:pt>
                <c:pt idx="924">
                  <c:v>10802</c:v>
                </c:pt>
                <c:pt idx="925">
                  <c:v>10804</c:v>
                </c:pt>
                <c:pt idx="926">
                  <c:v>10807</c:v>
                </c:pt>
                <c:pt idx="927">
                  <c:v>10810</c:v>
                </c:pt>
                <c:pt idx="928">
                  <c:v>10818</c:v>
                </c:pt>
                <c:pt idx="929">
                  <c:v>10823</c:v>
                </c:pt>
                <c:pt idx="930">
                  <c:v>10829</c:v>
                </c:pt>
                <c:pt idx="931">
                  <c:v>10838</c:v>
                </c:pt>
                <c:pt idx="932">
                  <c:v>10840</c:v>
                </c:pt>
                <c:pt idx="940">
                  <c:v>10875</c:v>
                </c:pt>
                <c:pt idx="941">
                  <c:v>10878</c:v>
                </c:pt>
                <c:pt idx="942">
                  <c:v>10886</c:v>
                </c:pt>
                <c:pt idx="943">
                  <c:v>10889</c:v>
                </c:pt>
                <c:pt idx="944">
                  <c:v>10893</c:v>
                </c:pt>
                <c:pt idx="945">
                  <c:v>10895</c:v>
                </c:pt>
                <c:pt idx="946">
                  <c:v>10780</c:v>
                </c:pt>
                <c:pt idx="947">
                  <c:v>10700</c:v>
                </c:pt>
                <c:pt idx="948">
                  <c:v>10702</c:v>
                </c:pt>
                <c:pt idx="949">
                  <c:v>10706</c:v>
                </c:pt>
                <c:pt idx="950">
                  <c:v>10712</c:v>
                </c:pt>
                <c:pt idx="951">
                  <c:v>10715</c:v>
                </c:pt>
                <c:pt idx="952">
                  <c:v>10720</c:v>
                </c:pt>
                <c:pt idx="953">
                  <c:v>10725</c:v>
                </c:pt>
                <c:pt idx="954">
                  <c:v>10728</c:v>
                </c:pt>
                <c:pt idx="955">
                  <c:v>10732</c:v>
                </c:pt>
                <c:pt idx="956">
                  <c:v>10735</c:v>
                </c:pt>
                <c:pt idx="957">
                  <c:v>10743</c:v>
                </c:pt>
                <c:pt idx="958">
                  <c:v>10749</c:v>
                </c:pt>
                <c:pt idx="959">
                  <c:v>10759</c:v>
                </c:pt>
                <c:pt idx="960">
                  <c:v>10761</c:v>
                </c:pt>
                <c:pt idx="961">
                  <c:v>10765</c:v>
                </c:pt>
                <c:pt idx="962">
                  <c:v>10767</c:v>
                </c:pt>
                <c:pt idx="963">
                  <c:v>10770</c:v>
                </c:pt>
                <c:pt idx="964">
                  <c:v>10776</c:v>
                </c:pt>
                <c:pt idx="965">
                  <c:v>10778</c:v>
                </c:pt>
                <c:pt idx="966">
                  <c:v>10780</c:v>
                </c:pt>
                <c:pt idx="967">
                  <c:v>10780</c:v>
                </c:pt>
                <c:pt idx="968">
                  <c:v>10780</c:v>
                </c:pt>
                <c:pt idx="969">
                  <c:v>10783</c:v>
                </c:pt>
                <c:pt idx="970">
                  <c:v>10788</c:v>
                </c:pt>
                <c:pt idx="971">
                  <c:v>10802</c:v>
                </c:pt>
                <c:pt idx="972">
                  <c:v>10810</c:v>
                </c:pt>
                <c:pt idx="973">
                  <c:v>10817</c:v>
                </c:pt>
                <c:pt idx="974">
                  <c:v>10821</c:v>
                </c:pt>
                <c:pt idx="975">
                  <c:v>10822</c:v>
                </c:pt>
                <c:pt idx="976">
                  <c:v>10823</c:v>
                </c:pt>
                <c:pt idx="977">
                  <c:v>10825</c:v>
                </c:pt>
                <c:pt idx="978">
                  <c:v>10825</c:v>
                </c:pt>
                <c:pt idx="979">
                  <c:v>10827</c:v>
                </c:pt>
                <c:pt idx="980">
                  <c:v>10830</c:v>
                </c:pt>
                <c:pt idx="981">
                  <c:v>10835</c:v>
                </c:pt>
                <c:pt idx="982">
                  <c:v>10838</c:v>
                </c:pt>
                <c:pt idx="983">
                  <c:v>10838</c:v>
                </c:pt>
                <c:pt idx="984">
                  <c:v>10846</c:v>
                </c:pt>
                <c:pt idx="985">
                  <c:v>10849</c:v>
                </c:pt>
                <c:pt idx="986">
                  <c:v>10852</c:v>
                </c:pt>
                <c:pt idx="987">
                  <c:v>10857</c:v>
                </c:pt>
                <c:pt idx="988">
                  <c:v>10863</c:v>
                </c:pt>
                <c:pt idx="989">
                  <c:v>10868</c:v>
                </c:pt>
                <c:pt idx="990">
                  <c:v>10872</c:v>
                </c:pt>
                <c:pt idx="991">
                  <c:v>10879</c:v>
                </c:pt>
                <c:pt idx="992">
                  <c:v>10886</c:v>
                </c:pt>
                <c:pt idx="993">
                  <c:v>10892</c:v>
                </c:pt>
                <c:pt idx="994">
                  <c:v>10896</c:v>
                </c:pt>
                <c:pt idx="995">
                  <c:v>10899</c:v>
                </c:pt>
                <c:pt idx="996">
                  <c:v>10898</c:v>
                </c:pt>
                <c:pt idx="997">
                  <c:v>10899</c:v>
                </c:pt>
                <c:pt idx="998">
                  <c:v>10901</c:v>
                </c:pt>
                <c:pt idx="999">
                  <c:v>10904</c:v>
                </c:pt>
                <c:pt idx="1000">
                  <c:v>10909</c:v>
                </c:pt>
                <c:pt idx="1001">
                  <c:v>10910</c:v>
                </c:pt>
                <c:pt idx="1002">
                  <c:v>10915</c:v>
                </c:pt>
                <c:pt idx="1003">
                  <c:v>10920</c:v>
                </c:pt>
                <c:pt idx="1004">
                  <c:v>10923</c:v>
                </c:pt>
                <c:pt idx="1005">
                  <c:v>10921</c:v>
                </c:pt>
                <c:pt idx="1006">
                  <c:v>10923</c:v>
                </c:pt>
                <c:pt idx="1007">
                  <c:v>10929</c:v>
                </c:pt>
                <c:pt idx="1008">
                  <c:v>10935</c:v>
                </c:pt>
                <c:pt idx="1009">
                  <c:v>10933</c:v>
                </c:pt>
                <c:pt idx="1010">
                  <c:v>10936</c:v>
                </c:pt>
                <c:pt idx="1011">
                  <c:v>10937</c:v>
                </c:pt>
                <c:pt idx="1012">
                  <c:v>10939</c:v>
                </c:pt>
                <c:pt idx="1013">
                  <c:v>10944</c:v>
                </c:pt>
                <c:pt idx="1014">
                  <c:v>10936</c:v>
                </c:pt>
                <c:pt idx="1015">
                  <c:v>10941</c:v>
                </c:pt>
                <c:pt idx="1016">
                  <c:v>10950</c:v>
                </c:pt>
                <c:pt idx="1017">
                  <c:v>10955</c:v>
                </c:pt>
                <c:pt idx="1018">
                  <c:v>10959</c:v>
                </c:pt>
                <c:pt idx="1019">
                  <c:v>10963</c:v>
                </c:pt>
                <c:pt idx="1020">
                  <c:v>10964</c:v>
                </c:pt>
                <c:pt idx="1021">
                  <c:v>10968</c:v>
                </c:pt>
                <c:pt idx="1022">
                  <c:v>10966</c:v>
                </c:pt>
                <c:pt idx="1023">
                  <c:v>10970</c:v>
                </c:pt>
                <c:pt idx="1024">
                  <c:v>10969</c:v>
                </c:pt>
                <c:pt idx="1025">
                  <c:v>10973</c:v>
                </c:pt>
                <c:pt idx="1026">
                  <c:v>10975</c:v>
                </c:pt>
                <c:pt idx="1027">
                  <c:v>10981</c:v>
                </c:pt>
                <c:pt idx="1028">
                  <c:v>10988</c:v>
                </c:pt>
                <c:pt idx="1029">
                  <c:v>10998</c:v>
                </c:pt>
                <c:pt idx="1030">
                  <c:v>11007</c:v>
                </c:pt>
                <c:pt idx="1031">
                  <c:v>11009</c:v>
                </c:pt>
                <c:pt idx="1032">
                  <c:v>11010</c:v>
                </c:pt>
                <c:pt idx="1033">
                  <c:v>11008</c:v>
                </c:pt>
                <c:pt idx="1034">
                  <c:v>11015</c:v>
                </c:pt>
                <c:pt idx="1035">
                  <c:v>11009</c:v>
                </c:pt>
                <c:pt idx="1036">
                  <c:v>11011</c:v>
                </c:pt>
                <c:pt idx="1037">
                  <c:v>11015</c:v>
                </c:pt>
                <c:pt idx="1038">
                  <c:v>11020</c:v>
                </c:pt>
                <c:pt idx="1039">
                  <c:v>11021</c:v>
                </c:pt>
                <c:pt idx="1040">
                  <c:v>11027</c:v>
                </c:pt>
                <c:pt idx="1041">
                  <c:v>11031</c:v>
                </c:pt>
                <c:pt idx="1042">
                  <c:v>11038</c:v>
                </c:pt>
                <c:pt idx="1043">
                  <c:v>11041</c:v>
                </c:pt>
                <c:pt idx="1044">
                  <c:v>11040</c:v>
                </c:pt>
                <c:pt idx="1045">
                  <c:v>11041</c:v>
                </c:pt>
                <c:pt idx="1046">
                  <c:v>11041</c:v>
                </c:pt>
                <c:pt idx="1047">
                  <c:v>11044</c:v>
                </c:pt>
                <c:pt idx="1048">
                  <c:v>11047</c:v>
                </c:pt>
                <c:pt idx="1049">
                  <c:v>11052</c:v>
                </c:pt>
                <c:pt idx="1050">
                  <c:v>11061</c:v>
                </c:pt>
                <c:pt idx="1051">
                  <c:v>11067</c:v>
                </c:pt>
                <c:pt idx="1052">
                  <c:v>11071</c:v>
                </c:pt>
                <c:pt idx="1053">
                  <c:v>11074</c:v>
                </c:pt>
                <c:pt idx="1054">
                  <c:v>11079</c:v>
                </c:pt>
                <c:pt idx="1055">
                  <c:v>11082</c:v>
                </c:pt>
                <c:pt idx="1056">
                  <c:v>11084</c:v>
                </c:pt>
                <c:pt idx="1057">
                  <c:v>11088</c:v>
                </c:pt>
                <c:pt idx="1058">
                  <c:v>11092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41-4888-93D6-F06F4A9C7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816080"/>
        <c:axId val="382817064"/>
      </c:lineChart>
      <c:dateAx>
        <c:axId val="382816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17064"/>
        <c:crosses val="autoZero"/>
        <c:auto val="1"/>
        <c:lblOffset val="100"/>
        <c:baseTimeUnit val="days"/>
      </c:dateAx>
      <c:valAx>
        <c:axId val="38281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1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C77A-720A-4AF9-911F-884B30D6B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NSK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F600C1-45D9-4D60-82AD-2FF7AF5B7D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9575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AE466-00AC-4F1D-AE62-01B699DE9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04/01/2021 - 02/23/2024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138FF-0439-4300-95AC-C8A128B53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36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Total | NSK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NSK</dc:title>
  <dc:creator>Frederik Born</dc:creator>
  <cp:lastModifiedBy>Frederik Born</cp:lastModifiedBy>
  <cp:revision>1</cp:revision>
  <dcterms:created xsi:type="dcterms:W3CDTF">2024-02-29T15:17:36Z</dcterms:created>
  <dcterms:modified xsi:type="dcterms:W3CDTF">2024-02-29T15:17:51Z</dcterms:modified>
</cp:coreProperties>
</file>