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Sheet1!$A$2:$A$1060</c:f>
            </c:multiLvlStrRef>
          </c:cat>
          <c:val>
            <c:numRef>
              <c:f>Sheet1!$B$2:$B$1060</c:f>
            </c:numRef>
          </c:val>
          <c:smooth val="0"/>
          <c:extLst>
            <c:ext xmlns:c16="http://schemas.microsoft.com/office/drawing/2014/chart" uri="{C3380CC4-5D6E-409C-BE32-E72D297353CC}">
              <c16:uniqueId val="{00000000-A779-41F2-80B8-ABCAE30A6A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377016"/>
        <c:axId val="384397136"/>
      </c:lineChart>
      <c:catAx>
        <c:axId val="383377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397136"/>
        <c:crosses val="autoZero"/>
        <c:auto val="1"/>
        <c:lblAlgn val="ctr"/>
        <c:lblOffset val="100"/>
        <c:noMultiLvlLbl val="0"/>
      </c:catAx>
      <c:valAx>
        <c:axId val="38439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37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C4578-CAA1-4FBD-A4F0-2CFCD6E35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NSK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4887AC-2901-4D75-B5D1-335BDE0A63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84781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0BE27C-F977-430F-90A7-D2C42D7ECF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04/01/2021 - 02/23/2024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95359-0A28-4F0D-8D61-FDAC65CE2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9677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Total | NSK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Total | NSK</dc:title>
  <dc:creator>Frederik Born</dc:creator>
  <cp:lastModifiedBy>Frederik Born</cp:lastModifiedBy>
  <cp:revision>1</cp:revision>
  <dcterms:created xsi:type="dcterms:W3CDTF">2024-02-29T15:15:44Z</dcterms:created>
  <dcterms:modified xsi:type="dcterms:W3CDTF">2024-02-29T15:16:01Z</dcterms:modified>
</cp:coreProperties>
</file>