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Sheet1!$A$1:$X$1</c:f>
              <c:strCache>
                <c:ptCount val="24"/>
                <c:pt idx="0">
                  <c:v>NSK "get to know" Video</c:v>
                </c:pt>
                <c:pt idx="1">
                  <c:v>NSK AIP</c:v>
                </c:pt>
                <c:pt idx="2">
                  <c:v>NSK Academy</c:v>
                </c:pt>
                <c:pt idx="3">
                  <c:v>NSK Agri</c:v>
                </c:pt>
                <c:pt idx="4">
                  <c:v>NSK Automotive</c:v>
                </c:pt>
                <c:pt idx="5">
                  <c:v>NSK BKV</c:v>
                </c:pt>
                <c:pt idx="6">
                  <c:v>NSK CRB</c:v>
                </c:pt>
                <c:pt idx="7">
                  <c:v>NSK DGBB</c:v>
                </c:pt>
                <c:pt idx="8">
                  <c:v>NSK Divers</c:v>
                </c:pt>
                <c:pt idx="9">
                  <c:v>NSK ECB</c:v>
                </c:pt>
                <c:pt idx="10">
                  <c:v>NSK EMO 2023</c:v>
                </c:pt>
                <c:pt idx="11">
                  <c:v>NSK F&amp;B</c:v>
                </c:pt>
                <c:pt idx="12">
                  <c:v>NSK Insight</c:v>
                </c:pt>
                <c:pt idx="13">
                  <c:v>NSK J-Line</c:v>
                </c:pt>
                <c:pt idx="14">
                  <c:v>NSK Linear </c:v>
                </c:pt>
                <c:pt idx="15">
                  <c:v>NSK Molded Oil</c:v>
                </c:pt>
                <c:pt idx="16">
                  <c:v>NSK P&amp;C</c:v>
                </c:pt>
                <c:pt idx="17">
                  <c:v>NSK Produkt</c:v>
                </c:pt>
                <c:pt idx="18">
                  <c:v>NSK QMR</c:v>
                </c:pt>
                <c:pt idx="19">
                  <c:v>NSK SPB</c:v>
                </c:pt>
                <c:pt idx="20">
                  <c:v>NSK SRB</c:v>
                </c:pt>
                <c:pt idx="21">
                  <c:v>NSK Self-Lube</c:v>
                </c:pt>
                <c:pt idx="22">
                  <c:v>NSK Steel</c:v>
                </c:pt>
                <c:pt idx="23">
                  <c:v>NSK SuS Video</c:v>
                </c:pt>
              </c:strCache>
            </c:strRef>
          </c:cat>
          <c:val>
            <c:numRef>
              <c:f>Sheet1!$A$2:$X$2</c:f>
              <c:numCache>
                <c:formatCode>General</c:formatCode>
                <c:ptCount val="24"/>
                <c:pt idx="0">
                  <c:v>2</c:v>
                </c:pt>
                <c:pt idx="1">
                  <c:v>11</c:v>
                </c:pt>
                <c:pt idx="2">
                  <c:v>4</c:v>
                </c:pt>
                <c:pt idx="3">
                  <c:v>12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4</c:v>
                </c:pt>
                <c:pt idx="8">
                  <c:v>58</c:v>
                </c:pt>
                <c:pt idx="9">
                  <c:v>11</c:v>
                </c:pt>
                <c:pt idx="10">
                  <c:v>12</c:v>
                </c:pt>
                <c:pt idx="11">
                  <c:v>3</c:v>
                </c:pt>
                <c:pt idx="12">
                  <c:v>11</c:v>
                </c:pt>
                <c:pt idx="13">
                  <c:v>4</c:v>
                </c:pt>
                <c:pt idx="14">
                  <c:v>25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22</c:v>
                </c:pt>
                <c:pt idx="21">
                  <c:v>9</c:v>
                </c:pt>
                <c:pt idx="22">
                  <c:v>7</c:v>
                </c:pt>
                <c:pt idx="2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EC-48DA-9F2A-B9B8A49D7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73894-470D-449F-B70F-4E0E8F707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Tags Distribution | NSK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330F4B-3C9E-4F16-AD39-C89C4F5881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5713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053AC-57FE-4D6E-BD89-3C598B37C7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04/01/2021 - 02/23/2024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688F3-3559-4ED5-B77A-1DE227A2C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2816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Posts Tags Distribution | NSK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Posts Tags Distribution | NSK</dc:title>
  <dc:creator>Frederik Born</dc:creator>
  <cp:lastModifiedBy>Frederik Born</cp:lastModifiedBy>
  <cp:revision>1</cp:revision>
  <dcterms:created xsi:type="dcterms:W3CDTF">2024-02-29T15:13:03Z</dcterms:created>
  <dcterms:modified xsi:type="dcterms:W3CDTF">2024-02-29T15:13:18Z</dcterms:modified>
</cp:coreProperties>
</file>