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Fläminger Jagd Fläminger Jagd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17075</c:v>
                </c:pt>
                <c:pt idx="1">
                  <c:v>17100</c:v>
                </c:pt>
                <c:pt idx="2">
                  <c:v>17132</c:v>
                </c:pt>
                <c:pt idx="3">
                  <c:v>17151</c:v>
                </c:pt>
                <c:pt idx="4">
                  <c:v>17146</c:v>
                </c:pt>
                <c:pt idx="5">
                  <c:v>17146</c:v>
                </c:pt>
                <c:pt idx="6">
                  <c:v>17146</c:v>
                </c:pt>
                <c:pt idx="7">
                  <c:v>17145</c:v>
                </c:pt>
                <c:pt idx="8">
                  <c:v>17152</c:v>
                </c:pt>
                <c:pt idx="9">
                  <c:v>17177</c:v>
                </c:pt>
                <c:pt idx="10">
                  <c:v>17184</c:v>
                </c:pt>
                <c:pt idx="11">
                  <c:v>17198</c:v>
                </c:pt>
                <c:pt idx="12">
                  <c:v>17204</c:v>
                </c:pt>
                <c:pt idx="13">
                  <c:v>17215</c:v>
                </c:pt>
                <c:pt idx="14">
                  <c:v>17227</c:v>
                </c:pt>
                <c:pt idx="15">
                  <c:v>17239</c:v>
                </c:pt>
                <c:pt idx="16">
                  <c:v>17249</c:v>
                </c:pt>
                <c:pt idx="17">
                  <c:v>17264</c:v>
                </c:pt>
                <c:pt idx="18">
                  <c:v>17278</c:v>
                </c:pt>
                <c:pt idx="19">
                  <c:v>17285</c:v>
                </c:pt>
                <c:pt idx="20">
                  <c:v>17291</c:v>
                </c:pt>
                <c:pt idx="21">
                  <c:v>17304</c:v>
                </c:pt>
                <c:pt idx="22">
                  <c:v>17319</c:v>
                </c:pt>
                <c:pt idx="23">
                  <c:v>17327</c:v>
                </c:pt>
                <c:pt idx="24">
                  <c:v>17340</c:v>
                </c:pt>
                <c:pt idx="25">
                  <c:v>17344</c:v>
                </c:pt>
                <c:pt idx="26">
                  <c:v>17356</c:v>
                </c:pt>
                <c:pt idx="27">
                  <c:v>17363</c:v>
                </c:pt>
                <c:pt idx="28">
                  <c:v>17371</c:v>
                </c:pt>
                <c:pt idx="29">
                  <c:v>17382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3B-4403-B607-B4F519425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695648"/>
        <c:axId val="322688760"/>
      </c:lineChart>
      <c:dateAx>
        <c:axId val="32269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688760"/>
        <c:crosses val="autoZero"/>
        <c:auto val="1"/>
        <c:lblOffset val="100"/>
        <c:baseTimeUnit val="days"/>
      </c:dateAx>
      <c:valAx>
        <c:axId val="32268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69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45-54</c:v>
                </c:pt>
                <c:pt idx="1">
                  <c:v>25-34</c:v>
                </c:pt>
                <c:pt idx="2">
                  <c:v>18-24</c:v>
                </c:pt>
                <c:pt idx="3">
                  <c:v>35-44</c:v>
                </c:pt>
                <c:pt idx="4">
                  <c:v>13-17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4248</c:v>
                </c:pt>
                <c:pt idx="1">
                  <c:v>5205</c:v>
                </c:pt>
                <c:pt idx="2">
                  <c:v>195</c:v>
                </c:pt>
                <c:pt idx="3">
                  <c:v>5372</c:v>
                </c:pt>
                <c:pt idx="4">
                  <c:v>3</c:v>
                </c:pt>
                <c:pt idx="5">
                  <c:v>1901</c:v>
                </c:pt>
                <c:pt idx="6">
                  <c:v>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F-48AD-A44C-AB1794E7AC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Fläminger Jagd Fläminger Jagd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5583</c:v>
                </c:pt>
                <c:pt idx="1">
                  <c:v>4869</c:v>
                </c:pt>
                <c:pt idx="2">
                  <c:v>3802</c:v>
                </c:pt>
                <c:pt idx="3">
                  <c:v>3783</c:v>
                </c:pt>
                <c:pt idx="4">
                  <c:v>1948</c:v>
                </c:pt>
                <c:pt idx="5">
                  <c:v>211</c:v>
                </c:pt>
                <c:pt idx="6">
                  <c:v>76</c:v>
                </c:pt>
                <c:pt idx="7">
                  <c:v>3660</c:v>
                </c:pt>
                <c:pt idx="8">
                  <c:v>6497</c:v>
                </c:pt>
                <c:pt idx="9">
                  <c:v>8141</c:v>
                </c:pt>
                <c:pt idx="10">
                  <c:v>7604</c:v>
                </c:pt>
                <c:pt idx="11">
                  <c:v>7271</c:v>
                </c:pt>
                <c:pt idx="12">
                  <c:v>5683</c:v>
                </c:pt>
                <c:pt idx="13">
                  <c:v>5486</c:v>
                </c:pt>
                <c:pt idx="14">
                  <c:v>5872</c:v>
                </c:pt>
                <c:pt idx="15">
                  <c:v>6194</c:v>
                </c:pt>
                <c:pt idx="16">
                  <c:v>6797</c:v>
                </c:pt>
                <c:pt idx="17">
                  <c:v>8071</c:v>
                </c:pt>
                <c:pt idx="18">
                  <c:v>8334</c:v>
                </c:pt>
                <c:pt idx="19">
                  <c:v>7238</c:v>
                </c:pt>
                <c:pt idx="20">
                  <c:v>5857</c:v>
                </c:pt>
                <c:pt idx="21">
                  <c:v>5581</c:v>
                </c:pt>
                <c:pt idx="22">
                  <c:v>6545</c:v>
                </c:pt>
                <c:pt idx="23">
                  <c:v>5545</c:v>
                </c:pt>
                <c:pt idx="24">
                  <c:v>5878</c:v>
                </c:pt>
                <c:pt idx="25">
                  <c:v>5809</c:v>
                </c:pt>
                <c:pt idx="26">
                  <c:v>5747</c:v>
                </c:pt>
                <c:pt idx="27">
                  <c:v>5829</c:v>
                </c:pt>
                <c:pt idx="28">
                  <c:v>5272</c:v>
                </c:pt>
                <c:pt idx="29">
                  <c:v>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EE-478E-8EF6-933E9BBBB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694664"/>
        <c:axId val="267096256"/>
      </c:lineChart>
      <c:dateAx>
        <c:axId val="32269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96256"/>
        <c:crosses val="autoZero"/>
        <c:auto val="1"/>
        <c:lblOffset val="100"/>
        <c:baseTimeUnit val="days"/>
      </c:dateAx>
      <c:valAx>
        <c:axId val="26709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69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flaemingerjagd Fläminger Jagd 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5">
                  <c:v>43</c:v>
                </c:pt>
                <c:pt idx="6">
                  <c:v>46</c:v>
                </c:pt>
                <c:pt idx="7">
                  <c:v>50</c:v>
                </c:pt>
                <c:pt idx="8">
                  <c:v>50</c:v>
                </c:pt>
                <c:pt idx="9">
                  <c:v>52</c:v>
                </c:pt>
                <c:pt idx="10">
                  <c:v>53</c:v>
                </c:pt>
                <c:pt idx="11">
                  <c:v>55</c:v>
                </c:pt>
                <c:pt idx="12">
                  <c:v>55</c:v>
                </c:pt>
                <c:pt idx="13">
                  <c:v>56</c:v>
                </c:pt>
                <c:pt idx="14">
                  <c:v>57</c:v>
                </c:pt>
                <c:pt idx="15">
                  <c:v>57</c:v>
                </c:pt>
                <c:pt idx="16">
                  <c:v>57</c:v>
                </c:pt>
                <c:pt idx="17">
                  <c:v>58</c:v>
                </c:pt>
                <c:pt idx="18">
                  <c:v>58</c:v>
                </c:pt>
                <c:pt idx="19">
                  <c:v>58</c:v>
                </c:pt>
                <c:pt idx="20">
                  <c:v>61</c:v>
                </c:pt>
                <c:pt idx="21">
                  <c:v>61</c:v>
                </c:pt>
                <c:pt idx="22">
                  <c:v>61</c:v>
                </c:pt>
                <c:pt idx="23">
                  <c:v>62</c:v>
                </c:pt>
                <c:pt idx="24">
                  <c:v>62</c:v>
                </c:pt>
                <c:pt idx="25">
                  <c:v>63</c:v>
                </c:pt>
                <c:pt idx="26">
                  <c:v>63</c:v>
                </c:pt>
                <c:pt idx="27">
                  <c:v>62</c:v>
                </c:pt>
                <c:pt idx="28">
                  <c:v>62</c:v>
                </c:pt>
                <c:pt idx="29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71-4AA8-815A-29094EB76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869256"/>
        <c:axId val="380871224"/>
      </c:lineChart>
      <c:dateAx>
        <c:axId val="38086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71224"/>
        <c:crosses val="autoZero"/>
        <c:auto val="1"/>
        <c:lblOffset val="100"/>
        <c:baseTimeUnit val="days"/>
      </c:dateAx>
      <c:valAx>
        <c:axId val="38087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6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flaemingerjagd Fläminger Jagd 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</c:v>
                </c:pt>
                <c:pt idx="1">
                  <c:v>27</c:v>
                </c:pt>
                <c:pt idx="2">
                  <c:v>22</c:v>
                </c:pt>
                <c:pt idx="3">
                  <c:v>6</c:v>
                </c:pt>
                <c:pt idx="4">
                  <c:v>46</c:v>
                </c:pt>
                <c:pt idx="5">
                  <c:v>5</c:v>
                </c:pt>
                <c:pt idx="6">
                  <c:v>4</c:v>
                </c:pt>
                <c:pt idx="7">
                  <c:v>3360</c:v>
                </c:pt>
                <c:pt idx="8">
                  <c:v>4307</c:v>
                </c:pt>
                <c:pt idx="9">
                  <c:v>6274</c:v>
                </c:pt>
                <c:pt idx="10">
                  <c:v>6482</c:v>
                </c:pt>
                <c:pt idx="11">
                  <c:v>5792</c:v>
                </c:pt>
                <c:pt idx="12">
                  <c:v>4880</c:v>
                </c:pt>
                <c:pt idx="13">
                  <c:v>4616</c:v>
                </c:pt>
                <c:pt idx="14">
                  <c:v>4645</c:v>
                </c:pt>
                <c:pt idx="15">
                  <c:v>5201</c:v>
                </c:pt>
                <c:pt idx="16">
                  <c:v>5226</c:v>
                </c:pt>
                <c:pt idx="17">
                  <c:v>6390</c:v>
                </c:pt>
                <c:pt idx="18">
                  <c:v>6017</c:v>
                </c:pt>
                <c:pt idx="19">
                  <c:v>5905</c:v>
                </c:pt>
                <c:pt idx="20">
                  <c:v>4991</c:v>
                </c:pt>
                <c:pt idx="21">
                  <c:v>4451</c:v>
                </c:pt>
                <c:pt idx="22">
                  <c:v>4541</c:v>
                </c:pt>
                <c:pt idx="23">
                  <c:v>4032</c:v>
                </c:pt>
                <c:pt idx="24">
                  <c:v>4616</c:v>
                </c:pt>
                <c:pt idx="25">
                  <c:v>4408</c:v>
                </c:pt>
                <c:pt idx="26">
                  <c:v>4560</c:v>
                </c:pt>
                <c:pt idx="27">
                  <c:v>4340</c:v>
                </c:pt>
                <c:pt idx="28">
                  <c:v>4173</c:v>
                </c:pt>
                <c:pt idx="29">
                  <c:v>4075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84-403B-92D8-7588BAB3D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24616"/>
        <c:axId val="383926256"/>
      </c:lineChart>
      <c:dateAx>
        <c:axId val="38392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26256"/>
        <c:crosses val="autoZero"/>
        <c:auto val="1"/>
        <c:lblOffset val="100"/>
        <c:baseTimeUnit val="days"/>
      </c:dateAx>
      <c:valAx>
        <c:axId val="38392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2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B19F9-CABB-4419-A4F2-ED8644639B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Monatliches Kurzreporting RMSK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A37AB1-0CCE-4994-9DF9-344B1500F2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FederhenSchneider</a:t>
            </a:r>
          </a:p>
        </p:txBody>
      </p:sp>
    </p:spTree>
    <p:extLst>
      <p:ext uri="{BB962C8B-B14F-4D97-AF65-F5344CB8AC3E}">
        <p14:creationId xmlns:p14="http://schemas.microsoft.com/office/powerpoint/2010/main" val="753143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C4537-9066-4BB0-A9E7-14FB130CD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Fanentwicklung | Fläminger Jagd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8572E5-F71B-425D-B37B-99D4248868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8514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3D703-7F76-44FA-9CE9-6E1B24965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BD51E-51E7-4A16-8DD3-DA8527CA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04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97120-A4EC-41FB-AB58-3200D376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Alter | Fläminger Jagd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F89AA-5889-4741-877D-DF4051FDDC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8099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94991-84DC-4DCE-8029-2E609EE31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619C7-DFC8-4979-80C9-5486050D0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755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3722-A316-47A7-9DCE-394CA010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Reichweite | Fläminger Jagd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B627AE-0F7F-457B-A373-338EC75812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1152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926C8-06E9-4CC8-B8A5-0BF68FB0E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F603E-5A10-4B54-97B6-B5904AAF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76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4430D-8210-4721-9DFB-08C8CD4FF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 Reichweite  - aufsteigend sortiert | Fläminger Jagd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34E773-5986-477A-BB76-9F564ADBE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971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402220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6392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0604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9126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3213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6150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6878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24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- 2021-04-30 15:10:05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Nehmt es #ausgefuchst! #TanzInDenMai #walpurgisnacht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1.6435-9/p720x720/180166663_4627768740610737_4666051541250301091_n.png?_nc_cat=100&amp;ccb=1-3&amp;_nc_sid=da1649&amp;_nc_ohc=pv77lqk9bvQAX90_hK2&amp;_nc_ht=scontent-ort2-1.xx&amp;tp=30&amp;oh=2afa3a19ce07718532a7e29d8e34ac30&amp;oe=60B765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5.1495972382048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2.6815642458101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1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- 2021-04-23 14:25:02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Supermarktsause aber kein Kleingeld im Pelz? Einfach runden Schlüsselkopf verwenden und schon kann die Jagd beginnen. 
.
#ausgefuchst #lifehack #FuchsTipp #einkaufswagenchip #keinkleingeld #einkaufswagen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1.6435-9/p720x720/176835565_4606357249418553_7437440951756850477_n.png?_nc_cat=100&amp;ccb=1-3&amp;_nc_sid=da1649&amp;_nc_ohc=aSw1CGBc8GMAX_UNRK9&amp;_nc_ht=scontent-ort2-1.xx&amp;tp=30&amp;oh=11721f40955929dc94c67cc25d85d8e1&amp;oe=60BA907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6.8141132990703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2.8813559322034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59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CB6E4-D927-4F56-A2B7-337A2609F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50504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6AE15-2DF9-4E81-B9D9-F4C65A7E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 Reichweite  - aufsteigend sortiert | Fläminger Jagd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03726-7D3C-42D9-A64D-9451F061A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9402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616535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2556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5198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797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9160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354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667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- 2021-04-19 13:01:03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du weißt, wie es geht! Aus der Kategorie: #Flachwitz #Fuchsstyle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1.6435-9/p720x720/175621340_4594292180625060_7539187999244215005_n.png?_nc_cat=102&amp;ccb=1-3&amp;_nc_sid=da1649&amp;_nc_ohc=vlxQUx-E_H0AX_sEzgx&amp;_nc_ht=scontent-ort2-1.xx&amp;tp=30&amp;oh=d7021ff747358e2d4530814bb103faf3&amp;oe=60B8E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13.204490221039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3.330411919369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0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- 2021-04-12 11:30:14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das erste Meeting der Arbeitswoche zu früh kommt! #imHerzenEinFuchs #immerwiedermontags #mondaymood #monday #mondaymotivation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1.6435-9/p720x720/171264975_4572753716112240_5552880263365699132_n.png?_nc_cat=111&amp;ccb=1-3&amp;_nc_sid=da1649&amp;_nc_ohc=I5PHirm1tV0AX-YfYys&amp;_nc_ht=scontent-ort2-1.xx&amp;tp=30&amp;oh=ee1f11739523305a4506e49a7c7980b5&amp;oe=60B82F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4.9540644260961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2.2300469483568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837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686AB-481F-4BF5-A88E-098356086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0134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C20E8-C6B4-4E62-83BC-5A50D354C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 Reichweite  - aufsteigend sortiert | Fläminger Jagd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8490F4-0578-4CCD-A563-F7088F146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89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98188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939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801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1585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0236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3504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9465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- 2021-04-09 14:30:21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Füchse jagen war nie einfacher!. Einfach online bestellen auf http://ow.ly/V4ae50Eekny #FlämingerJagd #Shopping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1.6435-9/p720x720/170581660_4563772893676989_4907731738029397120_n.jpg?_nc_cat=102&amp;ccb=1-3&amp;_nc_sid=da1649&amp;_nc_ohc=n6S9LfJERskAX8WHbei&amp;_nc_ht=scontent-ort2-1.xx&amp;tp=6&amp;oh=0a267839a0f0c3af94c008d2182583e1&amp;oe=60B81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11.958738854246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3.3625730994152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1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- 2021-04-05 13:00:39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#ausgefuchst frohe Ostern, Füchse! 
#easteregg #eierwirbraucheneier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169409581_4551065201614425_2906254371519693351_n.png?_nc_cat=107&amp;ccb=1-3&amp;_nc_sid=da1649&amp;_nc_ohc=nviaLb-EW78AX__ruPY&amp;_nc_oc=AQl_ZDxgsOVgLOLNakfaBySPULcOdq_uNZFae07SqA0Az_RQxp_M-rE6PTTC1zIMY4Q&amp;_nc_ht=scontent-iad3-1.xx&amp;tp=30&amp;oh=c6bd1122560b23126a5fb0803b31f514&amp;oe=60B7C6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6.412498542614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84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B6397-3BB8-4EC4-9390-0C6A127A1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943935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306F5-E3E3-4F3D-820B-AAC9E979B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 Reichweite  - aufsteigend sortiert | Fläminger Jagd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E587BC-DB39-4C49-B947-2AD6CBB46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256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37761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2139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5201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9949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5244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0443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2695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73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- 2021-04-02 13:00:30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Ausgefuchste News und vieles mehr, gibts ab sofort auch auf Insta! 
Schaut vorbei, der Fuchs wartet! www.instagram.com/flaemingerjagd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168146304_4541903369197275_4588411088596866878_n.jpg?_nc_cat=108&amp;ccb=1-3&amp;_nc_sid=da1649&amp;_nc_ohc=bSuAyc4G2REAX8DtWwC&amp;_nc_ht=scontent-iad3-1.xx&amp;tp=6&amp;oh=2563beead13fba935856561c43610f8a&amp;oe=60B1F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8.5029239766082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6.1898211829436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080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B32AA-0BB7-4719-A064-E334F86E0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31263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66EBF-21E8-4FA0-BBC3-4FDD843D6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 Reichweite  - aufsteigend sortiert | Fläminger Jagd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45EBE-6372-4579-B555-717A0F99D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3425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740408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7948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540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1310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2102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0884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519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3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- 2021-04-01 13:01:09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Füchse suchen und die Chance auf das ultimative Fuchspaket, bestehend Fuchstisch, 1 Flasche Fläminger Jagd Klassik (0,07 l) und zwei Traditionsgläsern, sichern. Schreibt uns hierfür, wie viele "Füchse" seht ihr auf dem Bild! Alle richtigen Antworten bis zum 4.4.2021 (23:59 Uhr) kommen in den Lostopf. Der Zufall bestimmt den Gewinner! Viel Glück! 
Und weil Ostern vor der Tür steht, haben wir die Füchse besonders gut versteckt! 
Tipp: Ein Fläminger Jagd Fuchs ist mehr als nur ein Fuchs! #glasklar #Tisch
Teilnahmebedingungen:
http://bit.ly/2xujDda
#FlämingerJagd Team
#Verlosung
#Gewinnspiele
#Ostern
Teilnahmebedingungen:
http://bit.ly/2xujDda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167464915_4538922072828738_8136784003710392904_n.png?_nc_cat=107&amp;ccb=1-3&amp;_nc_sid=da1649&amp;_nc_ohc=XBrqhpVYYFEAX-rFtD3&amp;_nc_ht=scontent-iad3-2.xx&amp;tp=30&amp;oh=80e6f46118fb2211e42ec38c13278309&amp;oe=60B32B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53.901124648547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18.409041512715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03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E9058-C7E0-4E44-B9D3-E6ABD2FA3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303573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BAF06-0D2A-4F39-A5C5-08FFCB64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Fanentwicklung | Fläminger Jagd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56D6E5-8D0F-42A4-A2B0-8B1F90924B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0766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819B6-233C-4D71-9AE4-6C271F969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DBC8-124D-426C-944D-A52E58FFD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53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31A37-9DFD-4594-85BF-DA329A3E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Reichweite | Fläminger Jagd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CAC43F-36A0-4153-83BC-4DF073A5E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586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18E04-6BDE-49D1-A9EB-0BAF9D9F3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1300E-8950-46A3-9F5F-92C79D964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41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805D-801D-4DF0-A5CA-96135A458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Organische Reichweite - aufsteigend sortiert | Fläminger Jagd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45DAF-2EFE-4ED5-947C-9A73AFF501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900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21773444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5373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312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71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415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021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3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flaemingerjagd - 2021-04-01 14:15:08</a:t>
                      </a:r>
                      <a:r>
                        <a:rPr lang="de-DE" sz="1000"/>
                        <a:t>
 Der Weg ist das Ziel!
.
.
.
#ausgefuchst #FlämingerJagd #wanderlust #nature #landscape #wandern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-2.cdninstagram.com/v/t51.2885-15/167936516_316304603165138_8684361572721199126_n.jpg?_nc_cat=110&amp;ccb=1-3&amp;_nc_sid=8ae9d6&amp;_nc_ohc=h-7cCoWSNeoAX9HbSIB&amp;_nc_ht=scontent-iad3-2.cdninstagram.com&amp;oh=05efc0e7f85572481525e256623075ca&amp;oe=60B72286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106.34920634921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24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0FFA7-0A50-43E6-B77C-83508B362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77831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875</Words>
  <Application>Microsoft Office PowerPoint</Application>
  <PresentationFormat>On-screen Show (4:3)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Monatliches Kurzreporting RMSK</vt:lpstr>
      <vt:lpstr>Facebook Fanentwicklung | Fläminger Jagd</vt:lpstr>
      <vt:lpstr>Facebook Fan Alter | Fläminger Jagd</vt:lpstr>
      <vt:lpstr>Facebook Reichweite | Fläminger Jagd</vt:lpstr>
      <vt:lpstr>Facebook Organische Reichweite  - aufsteigend sortiert | Fläminger Jagd - 1 of 5</vt:lpstr>
      <vt:lpstr>Facebook Organische Reichweite  - aufsteigend sortiert | Fläminger Jagd - 2 of 5</vt:lpstr>
      <vt:lpstr>Facebook Organische Reichweite  - aufsteigend sortiert | Fläminger Jagd - 3 of 5</vt:lpstr>
      <vt:lpstr>Facebook Organische Reichweite  - aufsteigend sortiert | Fläminger Jagd - 4 of 5</vt:lpstr>
      <vt:lpstr>Facebook Organische Reichweite  - aufsteigend sortiert | Fläminger Jagd - 5 of 5</vt:lpstr>
      <vt:lpstr>Instagram Fanentwicklung | Fläminger Jagd</vt:lpstr>
      <vt:lpstr>Instagram Reichweite | Fläminger Jagd</vt:lpstr>
      <vt:lpstr>Instagram Organische Reichweite - aufsteigend sortiert | Fläminger Jagd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Monatliches Kurzreporting RMSK</dc:title>
  <dc:creator>Frederik Peiniger</dc:creator>
  <cp:lastModifiedBy>Frederik Peiniger</cp:lastModifiedBy>
  <cp:revision>1</cp:revision>
  <dcterms:created xsi:type="dcterms:W3CDTF">2021-05-06T10:46:22Z</dcterms:created>
  <dcterms:modified xsi:type="dcterms:W3CDTF">2021-05-06T10:46:41Z</dcterms:modified>
</cp:coreProperties>
</file>