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49151-A3BE-46BE-8281-306D418DE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Postübersicht | Fläminger Jagd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7E1BDB-196E-4F9E-AB32-C7313CFB1C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0950772"/>
              </p:ext>
            </p:extLst>
          </p:nvPr>
        </p:nvGraphicFramePr>
        <p:xfrm>
          <a:off x="457200" y="1731963"/>
          <a:ext cx="781812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354357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94743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08866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1664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0135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3494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8524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366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58658-EE84-4B36-BB17-DC2C57FB2B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79344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BD380-2770-4D3D-9A95-886C98800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Postübersicht | Fläminger Jagd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39715D-6BD0-4530-B713-A5640623A3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6098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83290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32825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96341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9414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58647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1932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3961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735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Fläminger Jagd Fläminger Jagd - 2021-04-01 13:01:09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Füchse suchen und die Chance auf das ultimative Fuchspaket, bestehend Fuchstisch, 1 Flasche Fläminger Jagd Klassik (0,07 l) und zwei Traditionsgläsern, sichern. Schreibt uns hierfür, wie viele "Füchse" seht ihr auf dem Bild! Alle richtigen Antworten bis zum 4.4.2021 (23:59 Uhr) kommen in den Lostopf. Der Zufall bestimmt den Gewinner! Viel Glück! 
Und weil Ostern vor der Tür steht, haben wir die Füchse besonders gut versteckt! 
Tipp: Ein Fläminger Jagd Fuchs ist mehr als nur ein Fuchs! #glasklar #Tisch
Teilnahmebedingungen:
http://bit.ly/2xujDda
#FlämingerJagd Team
#Verlosung
#Gewinnspiele
#Ostern
Teilnahmebedingungen:
http://bit.ly/2xujDda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p720x720/167464915_4538922072828738_8136784003710392904_n.png?_nc_cat=107&amp;ccb=1-3&amp;_nc_sid=da1649&amp;_nc_ohc=XBrqhpVYYFEAX-rFtD3&amp;_nc_ht=scontent-iad3-2.xx&amp;tp=30&amp;oh=80e6f46118fb2211e42ec38c13278309&amp;oe=60B32B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7.6463 %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333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6CE7B-9583-4074-B99D-8E1587E83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711643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33B7B-0F46-48D4-8070-F8B76D59B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Postübersicht | Fläminger Jagd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A60D66-699D-4312-B798-9E4E872600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081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421019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12963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9603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46047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9734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6411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8976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627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Fläminger Jagd Fläminger Jagd - 2021-04-19 13:01:03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du weißt, wie es geht! Aus der Kategorie: #Flachwitz #Fuchsstyle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175621340_4594292180625060_7539187999244215005_n.png?_nc_cat=102&amp;ccb=1-3&amp;_nc_sid=da1649&amp;_nc_ohc=vlxQUx-E_H0AX_0f0Sz&amp;_nc_ht=scontent-iad3-1.xx&amp;tp=30&amp;oh=bca19ca9312ff174bd55d36f7a052351&amp;oe=60B4EF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3.6564 %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89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Fläminger Jagd Fläminger Jagd - 2021-04-09 14:30:21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Füchse jagen war nie einfacher!. Einfach online bestellen auf http://ow.ly/V4ae50Eekny #FlämingerJagd #Shopping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170581660_4563772893676989_4907731738029397120_n.jpg?_nc_cat=102&amp;ccb=1-3&amp;_nc_sid=da1649&amp;_nc_ohc=VvJWxkcujLIAX_i_aMP&amp;_nc_ht=scontent-iad3-1.xx&amp;tp=6&amp;oh=f99b5f57cb2a2cd168dbd44599d47300&amp;oe=60B81C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046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CEB54-51AB-4EE9-8BD0-FE88B8608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161602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F619D-218B-443E-95CC-3835F87E4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Postübersicht | Fläminger Jagd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20B7BA-AA7D-4F94-8BA6-5257A88CCD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5678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668042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057373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7094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69946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7208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9961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1029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761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Fläminger Jagd Fläminger Jagd - 2021-04-02 13:00:30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Ausgefuchste News und vieles mehr, gibts ab sofort auch auf Insta! 
Schaut vorbei, der Fuchs wartet! www.instagram.com/flaemingerjagd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168146304_4541903369197275_4588411088596866878_n.jpg?_nc_cat=108&amp;ccb=1-3&amp;_nc_sid=da1649&amp;_nc_ohc=bSuAyc4G2REAX8DtWwC&amp;_nc_ht=scontent-iad3-1.xx&amp;tp=6&amp;oh=2563beead13fba935856561c43610f8a&amp;oe=60B1F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067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Fläminger Jagd Fläminger Jagd - 2021-04-23 14:25:02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Supermarktsause aber kein Kleingeld im Pelz? Einfach runden Schlüsselkopf verwenden und schon kann die Jagd beginnen. 
.
#ausgefuchst #lifehack #FuchsTipp #einkaufswagenchip #keinkleingeld #einkaufswagen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176835565_4606357249418553_7437440951756850477_n.png?_nc_cat=100&amp;ccb=1-3&amp;_nc_sid=da1649&amp;_nc_ohc=g679iytl9cEAX-vhp4f&amp;_nc_ht=scontent-iad3-1.xx&amp;tp=30&amp;oh=3df0f1982a5c480795e6ef37af539a26&amp;oe=60B69B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67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69F87-B71A-4BBF-B8CB-BF77631A2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853364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55D2E-4838-4548-8400-44E118F07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Postübersicht | Fläminger Jagd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4DC5B8-AA12-4DB0-87B8-89FA40A8A3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1054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714288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16503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69989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9756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360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0304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844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772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Fläminger Jagd Fläminger Jagd - 2021-04-05 13:00:39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#ausgefuchst frohe Ostern, Füchse! 
#easteregg #eierwirbraucheneier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169409581_4551065201614425_2906254371519693351_n.png?_nc_cat=107&amp;ccb=1-3&amp;_nc_sid=da1649&amp;_nc_ohc=nviaLb-EW78AX-WzSKM&amp;_nc_oc=AQlM0gYIb-c_ndzEhi9vUJQ6SwaKeSRDkSLpYhMoZVsvxudDLHwXVBKeGELr9IoQquc&amp;_nc_ht=scontent-iad3-1.xx&amp;tp=30&amp;oh=8dd569e2d4f86210b70d42d16873a004&amp;oe=60B7C6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004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Fläminger Jagd Fläminger Jagd - 2021-04-30 15:10:05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Nehmt es #ausgefuchst! #TanzInDenMai #walpurgisnacht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180166663_4627768740610737_4666051541250301091_n.png?_nc_cat=100&amp;ccb=1-3&amp;_nc_sid=da1649&amp;_nc_ohc=pv77lqk9bvQAX9m0CAQ&amp;_nc_ht=scontent-iad3-1.xx&amp;tp=30&amp;oh=7de788bf4753d541cb255beee8fa5474&amp;oe=60B765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072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321F-DA49-4EED-9110-86D675101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4008422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A3EF9-2853-4927-9986-FF313490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Postübersicht | Fläminger Jagd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87FF44-484F-4865-A10F-83AB166509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055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053234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6351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12138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59590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88282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95811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941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63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Fläminger Jagd Fläminger Jagd - 2021-04-12 11:30:14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das erste Meeting der Arbeitswoche zu früh kommt! #imHerzenEinFuchs #immerwiedermontags #mondaymood #monday #mondaymotivation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171264975_4572753716112240_5552880263365699132_n.png?_nc_cat=111&amp;ccb=1-3&amp;_nc_sid=da1649&amp;_nc_ohc=F7SA9O8-WlAAX-sARsa&amp;_nc_ht=scontent-iad3-1.xx&amp;tp=30&amp;oh=9cf9136add735116847e355fc2cfcb73&amp;oe=60B82F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062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765B9-C7D4-4CF8-A68E-0C140B9BC8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6892151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752</Words>
  <Application>Microsoft Office PowerPoint</Application>
  <PresentationFormat>On-screen Show (4:3)</PresentationFormat>
  <Paragraphs>110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Postübersicht | Fläminger Jagd - 1 of 6</vt:lpstr>
      <vt:lpstr>Facebook Postübersicht | Fläminger Jagd - 2 of 6</vt:lpstr>
      <vt:lpstr>Facebook Postübersicht | Fläminger Jagd - 3 of 6</vt:lpstr>
      <vt:lpstr>Facebook Postübersicht | Fläminger Jagd - 4 of 6</vt:lpstr>
      <vt:lpstr>Facebook Postübersicht | Fläminger Jagd - 5 of 6</vt:lpstr>
      <vt:lpstr>Facebook Postübersicht | Fläminger Jagd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Postübersicht | Fläminger Jagd - 1 of 6</dc:title>
  <dc:creator>Frederik Peiniger</dc:creator>
  <cp:lastModifiedBy>Frederik Peiniger</cp:lastModifiedBy>
  <cp:revision>1</cp:revision>
  <dcterms:created xsi:type="dcterms:W3CDTF">2021-05-04T13:09:44Z</dcterms:created>
  <dcterms:modified xsi:type="dcterms:W3CDTF">2021-05-04T13:10:12Z</dcterms:modified>
</cp:coreProperties>
</file>