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Fläminger Jagd Fläminger Jagd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17075</c:v>
                </c:pt>
                <c:pt idx="1">
                  <c:v>17100</c:v>
                </c:pt>
                <c:pt idx="2">
                  <c:v>17132</c:v>
                </c:pt>
                <c:pt idx="3">
                  <c:v>17151</c:v>
                </c:pt>
                <c:pt idx="4">
                  <c:v>17146</c:v>
                </c:pt>
                <c:pt idx="5">
                  <c:v>17146</c:v>
                </c:pt>
                <c:pt idx="6">
                  <c:v>17146</c:v>
                </c:pt>
                <c:pt idx="7">
                  <c:v>17145</c:v>
                </c:pt>
                <c:pt idx="8">
                  <c:v>17152</c:v>
                </c:pt>
                <c:pt idx="9">
                  <c:v>17177</c:v>
                </c:pt>
                <c:pt idx="10">
                  <c:v>17184</c:v>
                </c:pt>
                <c:pt idx="11">
                  <c:v>17198</c:v>
                </c:pt>
                <c:pt idx="12">
                  <c:v>17204</c:v>
                </c:pt>
                <c:pt idx="13">
                  <c:v>17215</c:v>
                </c:pt>
                <c:pt idx="14">
                  <c:v>17227</c:v>
                </c:pt>
                <c:pt idx="15">
                  <c:v>17239</c:v>
                </c:pt>
                <c:pt idx="16">
                  <c:v>17249</c:v>
                </c:pt>
                <c:pt idx="17">
                  <c:v>17264</c:v>
                </c:pt>
                <c:pt idx="18">
                  <c:v>17278</c:v>
                </c:pt>
                <c:pt idx="19">
                  <c:v>17285</c:v>
                </c:pt>
                <c:pt idx="20">
                  <c:v>17291</c:v>
                </c:pt>
                <c:pt idx="21">
                  <c:v>17304</c:v>
                </c:pt>
                <c:pt idx="22">
                  <c:v>17319</c:v>
                </c:pt>
                <c:pt idx="23">
                  <c:v>17327</c:v>
                </c:pt>
                <c:pt idx="24">
                  <c:v>17340</c:v>
                </c:pt>
                <c:pt idx="25">
                  <c:v>17344</c:v>
                </c:pt>
                <c:pt idx="26">
                  <c:v>17356</c:v>
                </c:pt>
                <c:pt idx="27">
                  <c:v>17363</c:v>
                </c:pt>
                <c:pt idx="28">
                  <c:v>17371</c:v>
                </c:pt>
                <c:pt idx="29">
                  <c:v>17382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9E-4992-8797-27244B08D3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521232"/>
        <c:axId val="329523200"/>
      </c:lineChart>
      <c:dateAx>
        <c:axId val="329521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23200"/>
        <c:crosses val="autoZero"/>
        <c:auto val="1"/>
        <c:lblOffset val="100"/>
        <c:baseTimeUnit val="days"/>
      </c:dateAx>
      <c:valAx>
        <c:axId val="32952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2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FC59E-E78A-4C9D-AFC4-F76247B52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Fanentwicklung | Fläminger Jagd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FE49F7-5DE6-48A6-96FC-EBDEA79A42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6954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77EE5-8DFF-4A69-AF8E-039FA7AC6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40A54-1192-4161-ABDD-16551605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1840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Fanentwicklung | Fläminger Jagd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Fanentwicklung | Fläminger Jagd</dc:title>
  <dc:creator>Frederik Peiniger</dc:creator>
  <cp:lastModifiedBy>Frederik Peiniger</cp:lastModifiedBy>
  <cp:revision>1</cp:revision>
  <dcterms:created xsi:type="dcterms:W3CDTF">2021-05-04T13:01:29Z</dcterms:created>
  <dcterms:modified xsi:type="dcterms:W3CDTF">2021-05-04T13:01:34Z</dcterms:modified>
</cp:coreProperties>
</file>