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Fläminger Jagd Fläminger Jagd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44259</c:v>
                </c:pt>
                <c:pt idx="1">
                  <c:v>44260</c:v>
                </c:pt>
                <c:pt idx="2">
                  <c:v>44261</c:v>
                </c:pt>
                <c:pt idx="3">
                  <c:v>44262</c:v>
                </c:pt>
                <c:pt idx="4">
                  <c:v>44263</c:v>
                </c:pt>
                <c:pt idx="5">
                  <c:v>44264</c:v>
                </c:pt>
                <c:pt idx="6">
                  <c:v>44265</c:v>
                </c:pt>
                <c:pt idx="7">
                  <c:v>44266</c:v>
                </c:pt>
                <c:pt idx="8">
                  <c:v>44267</c:v>
                </c:pt>
                <c:pt idx="9">
                  <c:v>44268</c:v>
                </c:pt>
                <c:pt idx="10">
                  <c:v>44269</c:v>
                </c:pt>
                <c:pt idx="11">
                  <c:v>44270</c:v>
                </c:pt>
                <c:pt idx="12">
                  <c:v>44271</c:v>
                </c:pt>
                <c:pt idx="13">
                  <c:v>44272</c:v>
                </c:pt>
                <c:pt idx="14">
                  <c:v>44273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16753</c:v>
                </c:pt>
                <c:pt idx="1">
                  <c:v>16758</c:v>
                </c:pt>
                <c:pt idx="2">
                  <c:v>16758</c:v>
                </c:pt>
                <c:pt idx="3">
                  <c:v>16756</c:v>
                </c:pt>
                <c:pt idx="4">
                  <c:v>16759</c:v>
                </c:pt>
                <c:pt idx="5">
                  <c:v>16762</c:v>
                </c:pt>
                <c:pt idx="6">
                  <c:v>16787</c:v>
                </c:pt>
                <c:pt idx="7">
                  <c:v>16795</c:v>
                </c:pt>
                <c:pt idx="8">
                  <c:v>16814</c:v>
                </c:pt>
                <c:pt idx="9">
                  <c:v>16827</c:v>
                </c:pt>
                <c:pt idx="10">
                  <c:v>16847</c:v>
                </c:pt>
                <c:pt idx="11">
                  <c:v>16861</c:v>
                </c:pt>
                <c:pt idx="12">
                  <c:v>16884</c:v>
                </c:pt>
                <c:pt idx="13">
                  <c:v>16900</c:v>
                </c:pt>
                <c:pt idx="14">
                  <c:v>16905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C2-4BA9-9F33-CE30C583D2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Wurzelpeter.Berlin Wurzelpeter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44259</c:v>
                </c:pt>
                <c:pt idx="1">
                  <c:v>44260</c:v>
                </c:pt>
                <c:pt idx="2">
                  <c:v>44261</c:v>
                </c:pt>
                <c:pt idx="3">
                  <c:v>44262</c:v>
                </c:pt>
                <c:pt idx="4">
                  <c:v>44263</c:v>
                </c:pt>
                <c:pt idx="5">
                  <c:v>44264</c:v>
                </c:pt>
                <c:pt idx="6">
                  <c:v>44265</c:v>
                </c:pt>
                <c:pt idx="7">
                  <c:v>44266</c:v>
                </c:pt>
                <c:pt idx="8">
                  <c:v>44267</c:v>
                </c:pt>
                <c:pt idx="9">
                  <c:v>44268</c:v>
                </c:pt>
                <c:pt idx="10">
                  <c:v>44269</c:v>
                </c:pt>
                <c:pt idx="11">
                  <c:v>44270</c:v>
                </c:pt>
                <c:pt idx="12">
                  <c:v>44271</c:v>
                </c:pt>
                <c:pt idx="13">
                  <c:v>44272</c:v>
                </c:pt>
                <c:pt idx="14">
                  <c:v>44273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2686</c:v>
                </c:pt>
                <c:pt idx="1">
                  <c:v>2686</c:v>
                </c:pt>
                <c:pt idx="2">
                  <c:v>2687</c:v>
                </c:pt>
                <c:pt idx="3">
                  <c:v>2687</c:v>
                </c:pt>
                <c:pt idx="4">
                  <c:v>2689</c:v>
                </c:pt>
                <c:pt idx="5">
                  <c:v>2690</c:v>
                </c:pt>
                <c:pt idx="6">
                  <c:v>2692</c:v>
                </c:pt>
                <c:pt idx="7">
                  <c:v>2700</c:v>
                </c:pt>
                <c:pt idx="8">
                  <c:v>2709</c:v>
                </c:pt>
                <c:pt idx="9">
                  <c:v>2720</c:v>
                </c:pt>
                <c:pt idx="10">
                  <c:v>2726</c:v>
                </c:pt>
                <c:pt idx="11">
                  <c:v>2735</c:v>
                </c:pt>
                <c:pt idx="12">
                  <c:v>2737</c:v>
                </c:pt>
                <c:pt idx="13">
                  <c:v>2749</c:v>
                </c:pt>
                <c:pt idx="14">
                  <c:v>2753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C2-4BA9-9F33-CE30C583D2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Siegener Versorgungsbetriebe GmbH SVB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44259</c:v>
                </c:pt>
                <c:pt idx="1">
                  <c:v>44260</c:v>
                </c:pt>
                <c:pt idx="2">
                  <c:v>44261</c:v>
                </c:pt>
                <c:pt idx="3">
                  <c:v>44262</c:v>
                </c:pt>
                <c:pt idx="4">
                  <c:v>44263</c:v>
                </c:pt>
                <c:pt idx="5">
                  <c:v>44264</c:v>
                </c:pt>
                <c:pt idx="6">
                  <c:v>44265</c:v>
                </c:pt>
                <c:pt idx="7">
                  <c:v>44266</c:v>
                </c:pt>
                <c:pt idx="8">
                  <c:v>44267</c:v>
                </c:pt>
                <c:pt idx="9">
                  <c:v>44268</c:v>
                </c:pt>
                <c:pt idx="10">
                  <c:v>44269</c:v>
                </c:pt>
                <c:pt idx="11">
                  <c:v>44270</c:v>
                </c:pt>
                <c:pt idx="12">
                  <c:v>44271</c:v>
                </c:pt>
                <c:pt idx="13">
                  <c:v>44272</c:v>
                </c:pt>
                <c:pt idx="14">
                  <c:v>44273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18</c:v>
                </c:pt>
                <c:pt idx="1">
                  <c:v>18</c:v>
                </c:pt>
                <c:pt idx="2">
                  <c:v>18</c:v>
                </c:pt>
                <c:pt idx="3">
                  <c:v>18</c:v>
                </c:pt>
                <c:pt idx="4">
                  <c:v>18</c:v>
                </c:pt>
                <c:pt idx="5">
                  <c:v>18</c:v>
                </c:pt>
                <c:pt idx="6">
                  <c:v>18</c:v>
                </c:pt>
                <c:pt idx="7">
                  <c:v>18</c:v>
                </c:pt>
                <c:pt idx="8">
                  <c:v>18</c:v>
                </c:pt>
                <c:pt idx="9">
                  <c:v>18</c:v>
                </c:pt>
                <c:pt idx="10">
                  <c:v>18</c:v>
                </c:pt>
                <c:pt idx="11">
                  <c:v>18</c:v>
                </c:pt>
                <c:pt idx="12">
                  <c:v>18</c:v>
                </c:pt>
                <c:pt idx="13">
                  <c:v>20</c:v>
                </c:pt>
                <c:pt idx="1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C2-4BA9-9F33-CE30C583D2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Optikforum Krumm Krumm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44259</c:v>
                </c:pt>
                <c:pt idx="1">
                  <c:v>44260</c:v>
                </c:pt>
                <c:pt idx="2">
                  <c:v>44261</c:v>
                </c:pt>
                <c:pt idx="3">
                  <c:v>44262</c:v>
                </c:pt>
                <c:pt idx="4">
                  <c:v>44263</c:v>
                </c:pt>
                <c:pt idx="5">
                  <c:v>44264</c:v>
                </c:pt>
                <c:pt idx="6">
                  <c:v>44265</c:v>
                </c:pt>
                <c:pt idx="7">
                  <c:v>44266</c:v>
                </c:pt>
                <c:pt idx="8">
                  <c:v>44267</c:v>
                </c:pt>
                <c:pt idx="9">
                  <c:v>44268</c:v>
                </c:pt>
                <c:pt idx="10">
                  <c:v>44269</c:v>
                </c:pt>
                <c:pt idx="11">
                  <c:v>44270</c:v>
                </c:pt>
                <c:pt idx="12">
                  <c:v>44271</c:v>
                </c:pt>
                <c:pt idx="13">
                  <c:v>44272</c:v>
                </c:pt>
                <c:pt idx="14">
                  <c:v>44273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671</c:v>
                </c:pt>
                <c:pt idx="1">
                  <c:v>671</c:v>
                </c:pt>
                <c:pt idx="2">
                  <c:v>671</c:v>
                </c:pt>
                <c:pt idx="3">
                  <c:v>671</c:v>
                </c:pt>
                <c:pt idx="4">
                  <c:v>671</c:v>
                </c:pt>
                <c:pt idx="5">
                  <c:v>671</c:v>
                </c:pt>
                <c:pt idx="6">
                  <c:v>672</c:v>
                </c:pt>
                <c:pt idx="7">
                  <c:v>672</c:v>
                </c:pt>
                <c:pt idx="8">
                  <c:v>672</c:v>
                </c:pt>
                <c:pt idx="9">
                  <c:v>672</c:v>
                </c:pt>
                <c:pt idx="10">
                  <c:v>672</c:v>
                </c:pt>
                <c:pt idx="11">
                  <c:v>672</c:v>
                </c:pt>
                <c:pt idx="12">
                  <c:v>673</c:v>
                </c:pt>
                <c:pt idx="13">
                  <c:v>673</c:v>
                </c:pt>
                <c:pt idx="14">
                  <c:v>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C2-4BA9-9F33-CE30C583D2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453472"/>
        <c:axId val="323453144"/>
      </c:lineChart>
      <c:dateAx>
        <c:axId val="32345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53144"/>
        <c:crosses val="autoZero"/>
        <c:auto val="1"/>
        <c:lblOffset val="100"/>
        <c:baseTimeUnit val="days"/>
      </c:dateAx>
      <c:valAx>
        <c:axId val="32345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45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E8343-B92C-4AD6-8BE7-D2ADA742C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96342F-48EA-462B-86AC-64564A3763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88375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B1D0A-56D4-43E3-9078-228E31EFBC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03/04/2021 - 03/18/2021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FE10B-2C9B-40F7-9739-117E09124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3313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All Pages</dc:title>
  <dc:creator>Frederik Peiniger</dc:creator>
  <cp:lastModifiedBy>Frederik Peiniger</cp:lastModifiedBy>
  <cp:revision>1</cp:revision>
  <dcterms:created xsi:type="dcterms:W3CDTF">2021-03-19T15:35:22Z</dcterms:created>
  <dcterms:modified xsi:type="dcterms:W3CDTF">2021-03-19T15:35:27Z</dcterms:modified>
</cp:coreProperties>
</file>