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1ACC-9C23-4144-A7B1-6B3F4EF03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Brasil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7A54FC-5439-44D3-B0BA-6B69C96F1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7568788"/>
              </p:ext>
            </p:extLst>
          </p:nvPr>
        </p:nvGraphicFramePr>
        <p:xfrm>
          <a:off x="457200" y="1731963"/>
          <a:ext cx="7159753" cy="3596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669657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61970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3530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5669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6610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8110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477507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3915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3385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6905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48888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41001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338037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9527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44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netflixbrasil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9190374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2099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Spotify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118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TikTok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57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062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Amazon Prime Video Brasil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123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F9F01-FEA9-4AA3-BF30-3801BDECD5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04/01/2020 - 04/30/2020</a:t>
            </a:r>
          </a:p>
        </p:txBody>
      </p:sp>
    </p:spTree>
    <p:extLst>
      <p:ext uri="{BB962C8B-B14F-4D97-AF65-F5344CB8AC3E}">
        <p14:creationId xmlns:p14="http://schemas.microsoft.com/office/powerpoint/2010/main" val="13194858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157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Brasil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Brasil</dc:title>
  <dc:creator>Frederik Peiniger</dc:creator>
  <cp:lastModifiedBy>Frederik Peiniger</cp:lastModifiedBy>
  <cp:revision>1</cp:revision>
  <dcterms:created xsi:type="dcterms:W3CDTF">2021-03-19T16:37:07Z</dcterms:created>
  <dcterms:modified xsi:type="dcterms:W3CDTF">2021-03-19T16:37:30Z</dcterms:modified>
</cp:coreProperties>
</file>