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Sheet1!$B$2:$B$367</c:f>
            </c:numRef>
          </c:val>
          <c:smooth val="0"/>
          <c:extLst>
            <c:ext xmlns:c16="http://schemas.microsoft.com/office/drawing/2014/chart" uri="{C3380CC4-5D6E-409C-BE32-E72D297353CC}">
              <c16:uniqueId val="{00000000-F15E-4661-A34B-63717935D5F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Sheet1!$C$2:$C$367</c:f>
            </c:numRef>
          </c:val>
          <c:smooth val="0"/>
          <c:extLst>
            <c:ext xmlns:c16="http://schemas.microsoft.com/office/drawing/2014/chart" uri="{C3380CC4-5D6E-409C-BE32-E72D297353CC}">
              <c16:uniqueId val="{00000001-F15E-4661-A34B-63717935D5F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Sheet1!$D$2:$D$367</c:f>
            </c:numRef>
          </c:val>
          <c:smooth val="0"/>
          <c:extLst>
            <c:ext xmlns:c16="http://schemas.microsoft.com/office/drawing/2014/chart" uri="{C3380CC4-5D6E-409C-BE32-E72D297353CC}">
              <c16:uniqueId val="{00000002-F15E-4661-A34B-63717935D5F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Sheet1!$A$2:$A$367</c:f>
            </c:multiLvlStrRef>
          </c:cat>
          <c:val>
            <c:numRef>
              <c:f>Sheet1!$E$2:$E$367</c:f>
            </c:numRef>
          </c:val>
          <c:smooth val="0"/>
          <c:extLst>
            <c:ext xmlns:c16="http://schemas.microsoft.com/office/drawing/2014/chart" uri="{C3380CC4-5D6E-409C-BE32-E72D297353CC}">
              <c16:uniqueId val="{00000003-F15E-4661-A34B-63717935D5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506248"/>
        <c:axId val="65501000"/>
      </c:lineChart>
      <c:catAx>
        <c:axId val="65506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01000"/>
        <c:crosses val="autoZero"/>
        <c:auto val="1"/>
        <c:lblAlgn val="ctr"/>
        <c:lblOffset val="100"/>
        <c:noMultiLvlLbl val="0"/>
      </c:catAx>
      <c:valAx>
        <c:axId val="6550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506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35E80-BD6D-4797-A728-4520681A3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México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76E799-0A81-4480-BF26-C628C90C2E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568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13A0F-0704-4471-89FA-39A59EA168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B64FCB-1176-49B8-BAC8-F2CCAA5B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5991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México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México</dc:title>
  <dc:creator>Frederik Peiniger</dc:creator>
  <cp:lastModifiedBy>Frederik Peiniger</cp:lastModifiedBy>
  <cp:revision>1</cp:revision>
  <dcterms:created xsi:type="dcterms:W3CDTF">2021-03-05T14:28:28Z</dcterms:created>
  <dcterms:modified xsi:type="dcterms:W3CDTF">2021-03-05T14:28:35Z</dcterms:modified>
</cp:coreProperties>
</file>