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Netflix Latinoamérica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38562</c:v>
                </c:pt>
                <c:pt idx="1">
                  <c:v>5826</c:v>
                </c:pt>
                <c:pt idx="2">
                  <c:v>6955</c:v>
                </c:pt>
                <c:pt idx="3">
                  <c:v>3413</c:v>
                </c:pt>
                <c:pt idx="4">
                  <c:v>16880</c:v>
                </c:pt>
                <c:pt idx="5">
                  <c:v>9148</c:v>
                </c:pt>
                <c:pt idx="6">
                  <c:v>40207</c:v>
                </c:pt>
                <c:pt idx="7">
                  <c:v>7831</c:v>
                </c:pt>
                <c:pt idx="8">
                  <c:v>7656</c:v>
                </c:pt>
                <c:pt idx="9">
                  <c:v>20056</c:v>
                </c:pt>
                <c:pt idx="10">
                  <c:v>5284</c:v>
                </c:pt>
                <c:pt idx="11">
                  <c:v>16395</c:v>
                </c:pt>
                <c:pt idx="12">
                  <c:v>8766</c:v>
                </c:pt>
                <c:pt idx="13">
                  <c:v>15003</c:v>
                </c:pt>
                <c:pt idx="14">
                  <c:v>14581</c:v>
                </c:pt>
                <c:pt idx="15">
                  <c:v>7871</c:v>
                </c:pt>
                <c:pt idx="16">
                  <c:v>21217</c:v>
                </c:pt>
                <c:pt idx="17">
                  <c:v>8132</c:v>
                </c:pt>
                <c:pt idx="18">
                  <c:v>10784</c:v>
                </c:pt>
                <c:pt idx="19">
                  <c:v>22438</c:v>
                </c:pt>
                <c:pt idx="20">
                  <c:v>6464</c:v>
                </c:pt>
                <c:pt idx="21">
                  <c:v>12293</c:v>
                </c:pt>
                <c:pt idx="22">
                  <c:v>12847</c:v>
                </c:pt>
                <c:pt idx="23">
                  <c:v>9264</c:v>
                </c:pt>
                <c:pt idx="24">
                  <c:v>13478</c:v>
                </c:pt>
                <c:pt idx="25">
                  <c:v>4227</c:v>
                </c:pt>
                <c:pt idx="26">
                  <c:v>5305</c:v>
                </c:pt>
                <c:pt idx="27">
                  <c:v>6444</c:v>
                </c:pt>
                <c:pt idx="28">
                  <c:v>11271</c:v>
                </c:pt>
                <c:pt idx="29">
                  <c:v>15649</c:v>
                </c:pt>
                <c:pt idx="30">
                  <c:v>6095</c:v>
                </c:pt>
                <c:pt idx="31">
                  <c:v>11877</c:v>
                </c:pt>
                <c:pt idx="32">
                  <c:v>3824</c:v>
                </c:pt>
                <c:pt idx="33">
                  <c:v>3935</c:v>
                </c:pt>
                <c:pt idx="34">
                  <c:v>2700</c:v>
                </c:pt>
                <c:pt idx="35">
                  <c:v>17733</c:v>
                </c:pt>
                <c:pt idx="36">
                  <c:v>15500</c:v>
                </c:pt>
                <c:pt idx="37">
                  <c:v>15486</c:v>
                </c:pt>
                <c:pt idx="38">
                  <c:v>4206</c:v>
                </c:pt>
                <c:pt idx="39">
                  <c:v>10170</c:v>
                </c:pt>
                <c:pt idx="40">
                  <c:v>11664</c:v>
                </c:pt>
                <c:pt idx="41">
                  <c:v>5489</c:v>
                </c:pt>
                <c:pt idx="42">
                  <c:v>5280</c:v>
                </c:pt>
                <c:pt idx="43">
                  <c:v>3225</c:v>
                </c:pt>
                <c:pt idx="44">
                  <c:v>11784</c:v>
                </c:pt>
                <c:pt idx="45">
                  <c:v>4261</c:v>
                </c:pt>
                <c:pt idx="46">
                  <c:v>5672</c:v>
                </c:pt>
                <c:pt idx="47">
                  <c:v>10093</c:v>
                </c:pt>
                <c:pt idx="48">
                  <c:v>30307</c:v>
                </c:pt>
                <c:pt idx="49">
                  <c:v>21431</c:v>
                </c:pt>
                <c:pt idx="50">
                  <c:v>4238</c:v>
                </c:pt>
                <c:pt idx="51">
                  <c:v>70901</c:v>
                </c:pt>
                <c:pt idx="52">
                  <c:v>20487</c:v>
                </c:pt>
                <c:pt idx="53">
                  <c:v>0</c:v>
                </c:pt>
                <c:pt idx="54">
                  <c:v>8574</c:v>
                </c:pt>
                <c:pt idx="55">
                  <c:v>10869</c:v>
                </c:pt>
                <c:pt idx="56">
                  <c:v>7234</c:v>
                </c:pt>
                <c:pt idx="57">
                  <c:v>1876</c:v>
                </c:pt>
                <c:pt idx="58">
                  <c:v>3085</c:v>
                </c:pt>
                <c:pt idx="59">
                  <c:v>5605</c:v>
                </c:pt>
                <c:pt idx="60">
                  <c:v>8482</c:v>
                </c:pt>
                <c:pt idx="61">
                  <c:v>51762</c:v>
                </c:pt>
                <c:pt idx="62">
                  <c:v>6593</c:v>
                </c:pt>
                <c:pt idx="63">
                  <c:v>3905</c:v>
                </c:pt>
                <c:pt idx="64">
                  <c:v>10768</c:v>
                </c:pt>
                <c:pt idx="65">
                  <c:v>8124</c:v>
                </c:pt>
                <c:pt idx="66">
                  <c:v>20480</c:v>
                </c:pt>
                <c:pt idx="67">
                  <c:v>8938</c:v>
                </c:pt>
                <c:pt idx="68">
                  <c:v>0</c:v>
                </c:pt>
                <c:pt idx="69">
                  <c:v>1346</c:v>
                </c:pt>
                <c:pt idx="70">
                  <c:v>3028</c:v>
                </c:pt>
                <c:pt idx="71">
                  <c:v>8397</c:v>
                </c:pt>
                <c:pt idx="72">
                  <c:v>18545</c:v>
                </c:pt>
                <c:pt idx="73">
                  <c:v>10050</c:v>
                </c:pt>
                <c:pt idx="74">
                  <c:v>6495</c:v>
                </c:pt>
                <c:pt idx="75">
                  <c:v>5845</c:v>
                </c:pt>
                <c:pt idx="76">
                  <c:v>4994</c:v>
                </c:pt>
                <c:pt idx="77">
                  <c:v>5782</c:v>
                </c:pt>
                <c:pt idx="78">
                  <c:v>7363</c:v>
                </c:pt>
                <c:pt idx="79">
                  <c:v>1923</c:v>
                </c:pt>
                <c:pt idx="80">
                  <c:v>1040</c:v>
                </c:pt>
                <c:pt idx="81">
                  <c:v>2520</c:v>
                </c:pt>
                <c:pt idx="82">
                  <c:v>2499</c:v>
                </c:pt>
                <c:pt idx="83">
                  <c:v>7261</c:v>
                </c:pt>
                <c:pt idx="84">
                  <c:v>7053</c:v>
                </c:pt>
                <c:pt idx="85">
                  <c:v>5554</c:v>
                </c:pt>
                <c:pt idx="86">
                  <c:v>27126</c:v>
                </c:pt>
                <c:pt idx="87">
                  <c:v>6676</c:v>
                </c:pt>
                <c:pt idx="88">
                  <c:v>4052</c:v>
                </c:pt>
                <c:pt idx="89">
                  <c:v>14840</c:v>
                </c:pt>
                <c:pt idx="90">
                  <c:v>5323</c:v>
                </c:pt>
                <c:pt idx="91">
                  <c:v>11187</c:v>
                </c:pt>
                <c:pt idx="92">
                  <c:v>9445</c:v>
                </c:pt>
                <c:pt idx="93">
                  <c:v>36863</c:v>
                </c:pt>
                <c:pt idx="94">
                  <c:v>20624</c:v>
                </c:pt>
                <c:pt idx="95">
                  <c:v>4840</c:v>
                </c:pt>
                <c:pt idx="96">
                  <c:v>13416</c:v>
                </c:pt>
                <c:pt idx="97">
                  <c:v>3369</c:v>
                </c:pt>
                <c:pt idx="98">
                  <c:v>12731</c:v>
                </c:pt>
                <c:pt idx="99">
                  <c:v>17738</c:v>
                </c:pt>
                <c:pt idx="100">
                  <c:v>3246</c:v>
                </c:pt>
                <c:pt idx="101">
                  <c:v>4401</c:v>
                </c:pt>
                <c:pt idx="102">
                  <c:v>12135</c:v>
                </c:pt>
                <c:pt idx="103">
                  <c:v>3106</c:v>
                </c:pt>
                <c:pt idx="104">
                  <c:v>5078</c:v>
                </c:pt>
                <c:pt idx="105">
                  <c:v>4088</c:v>
                </c:pt>
                <c:pt idx="106">
                  <c:v>6512</c:v>
                </c:pt>
                <c:pt idx="107">
                  <c:v>18016</c:v>
                </c:pt>
                <c:pt idx="108">
                  <c:v>11492</c:v>
                </c:pt>
                <c:pt idx="109">
                  <c:v>7378</c:v>
                </c:pt>
                <c:pt idx="110">
                  <c:v>2288</c:v>
                </c:pt>
                <c:pt idx="111">
                  <c:v>1371</c:v>
                </c:pt>
                <c:pt idx="112">
                  <c:v>3616</c:v>
                </c:pt>
                <c:pt idx="113">
                  <c:v>3249</c:v>
                </c:pt>
                <c:pt idx="114">
                  <c:v>1031</c:v>
                </c:pt>
                <c:pt idx="115">
                  <c:v>7394</c:v>
                </c:pt>
                <c:pt idx="116">
                  <c:v>3335</c:v>
                </c:pt>
                <c:pt idx="117">
                  <c:v>4195</c:v>
                </c:pt>
                <c:pt idx="118">
                  <c:v>2060</c:v>
                </c:pt>
                <c:pt idx="119">
                  <c:v>7364</c:v>
                </c:pt>
                <c:pt idx="120">
                  <c:v>17422</c:v>
                </c:pt>
                <c:pt idx="121">
                  <c:v>17683</c:v>
                </c:pt>
                <c:pt idx="122">
                  <c:v>4003</c:v>
                </c:pt>
                <c:pt idx="123">
                  <c:v>8356</c:v>
                </c:pt>
                <c:pt idx="124">
                  <c:v>4083</c:v>
                </c:pt>
                <c:pt idx="125">
                  <c:v>22218</c:v>
                </c:pt>
                <c:pt idx="126">
                  <c:v>5836</c:v>
                </c:pt>
                <c:pt idx="127">
                  <c:v>5471</c:v>
                </c:pt>
                <c:pt idx="128">
                  <c:v>4977</c:v>
                </c:pt>
                <c:pt idx="129">
                  <c:v>4302</c:v>
                </c:pt>
                <c:pt idx="130">
                  <c:v>11558</c:v>
                </c:pt>
                <c:pt idx="131">
                  <c:v>12041</c:v>
                </c:pt>
                <c:pt idx="132">
                  <c:v>9260</c:v>
                </c:pt>
                <c:pt idx="133">
                  <c:v>42608</c:v>
                </c:pt>
                <c:pt idx="134">
                  <c:v>7582</c:v>
                </c:pt>
                <c:pt idx="135">
                  <c:v>2984</c:v>
                </c:pt>
                <c:pt idx="136">
                  <c:v>16117</c:v>
                </c:pt>
                <c:pt idx="137">
                  <c:v>7232</c:v>
                </c:pt>
                <c:pt idx="138">
                  <c:v>6325</c:v>
                </c:pt>
                <c:pt idx="139">
                  <c:v>14335</c:v>
                </c:pt>
                <c:pt idx="140">
                  <c:v>6277</c:v>
                </c:pt>
                <c:pt idx="141">
                  <c:v>9884</c:v>
                </c:pt>
                <c:pt idx="142">
                  <c:v>29190</c:v>
                </c:pt>
                <c:pt idx="143">
                  <c:v>12075</c:v>
                </c:pt>
                <c:pt idx="144">
                  <c:v>4988</c:v>
                </c:pt>
                <c:pt idx="145">
                  <c:v>7891</c:v>
                </c:pt>
                <c:pt idx="146">
                  <c:v>22175</c:v>
                </c:pt>
                <c:pt idx="147">
                  <c:v>2871</c:v>
                </c:pt>
                <c:pt idx="148">
                  <c:v>53455</c:v>
                </c:pt>
                <c:pt idx="149">
                  <c:v>11107</c:v>
                </c:pt>
                <c:pt idx="150">
                  <c:v>9204</c:v>
                </c:pt>
                <c:pt idx="151">
                  <c:v>9336</c:v>
                </c:pt>
                <c:pt idx="152">
                  <c:v>10230</c:v>
                </c:pt>
                <c:pt idx="153">
                  <c:v>3632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3207</c:v>
                </c:pt>
                <c:pt idx="160">
                  <c:v>37012</c:v>
                </c:pt>
                <c:pt idx="161">
                  <c:v>11313</c:v>
                </c:pt>
                <c:pt idx="162">
                  <c:v>2808</c:v>
                </c:pt>
                <c:pt idx="163">
                  <c:v>15287</c:v>
                </c:pt>
                <c:pt idx="164">
                  <c:v>14298</c:v>
                </c:pt>
                <c:pt idx="165">
                  <c:v>8116</c:v>
                </c:pt>
                <c:pt idx="166">
                  <c:v>6158</c:v>
                </c:pt>
                <c:pt idx="167">
                  <c:v>13391</c:v>
                </c:pt>
                <c:pt idx="168">
                  <c:v>17541</c:v>
                </c:pt>
                <c:pt idx="169">
                  <c:v>9300</c:v>
                </c:pt>
                <c:pt idx="170">
                  <c:v>8560</c:v>
                </c:pt>
                <c:pt idx="171">
                  <c:v>5069</c:v>
                </c:pt>
                <c:pt idx="172">
                  <c:v>4392</c:v>
                </c:pt>
                <c:pt idx="173">
                  <c:v>22138</c:v>
                </c:pt>
                <c:pt idx="174">
                  <c:v>6181</c:v>
                </c:pt>
                <c:pt idx="175">
                  <c:v>10045</c:v>
                </c:pt>
                <c:pt idx="176">
                  <c:v>36876</c:v>
                </c:pt>
                <c:pt idx="177">
                  <c:v>28054</c:v>
                </c:pt>
                <c:pt idx="178">
                  <c:v>10836</c:v>
                </c:pt>
                <c:pt idx="179">
                  <c:v>7289</c:v>
                </c:pt>
                <c:pt idx="180">
                  <c:v>12351</c:v>
                </c:pt>
                <c:pt idx="181">
                  <c:v>6267</c:v>
                </c:pt>
                <c:pt idx="182">
                  <c:v>21912</c:v>
                </c:pt>
                <c:pt idx="183">
                  <c:v>8257</c:v>
                </c:pt>
                <c:pt idx="184">
                  <c:v>6039</c:v>
                </c:pt>
                <c:pt idx="185">
                  <c:v>4352</c:v>
                </c:pt>
                <c:pt idx="186">
                  <c:v>4261</c:v>
                </c:pt>
                <c:pt idx="187">
                  <c:v>14345</c:v>
                </c:pt>
                <c:pt idx="188">
                  <c:v>5062</c:v>
                </c:pt>
                <c:pt idx="189">
                  <c:v>6730</c:v>
                </c:pt>
                <c:pt idx="190">
                  <c:v>11738</c:v>
                </c:pt>
                <c:pt idx="191">
                  <c:v>5714</c:v>
                </c:pt>
                <c:pt idx="192">
                  <c:v>1144</c:v>
                </c:pt>
                <c:pt idx="193">
                  <c:v>15384</c:v>
                </c:pt>
                <c:pt idx="194">
                  <c:v>9330</c:v>
                </c:pt>
                <c:pt idx="195">
                  <c:v>10106</c:v>
                </c:pt>
                <c:pt idx="196">
                  <c:v>5556</c:v>
                </c:pt>
                <c:pt idx="197">
                  <c:v>11462</c:v>
                </c:pt>
                <c:pt idx="198">
                  <c:v>3789</c:v>
                </c:pt>
                <c:pt idx="199">
                  <c:v>4738</c:v>
                </c:pt>
                <c:pt idx="200">
                  <c:v>14040</c:v>
                </c:pt>
                <c:pt idx="201">
                  <c:v>10706</c:v>
                </c:pt>
                <c:pt idx="202">
                  <c:v>6875</c:v>
                </c:pt>
                <c:pt idx="203">
                  <c:v>14342</c:v>
                </c:pt>
                <c:pt idx="204">
                  <c:v>25052</c:v>
                </c:pt>
                <c:pt idx="205">
                  <c:v>5219</c:v>
                </c:pt>
                <c:pt idx="206">
                  <c:v>9583</c:v>
                </c:pt>
                <c:pt idx="207">
                  <c:v>26072</c:v>
                </c:pt>
                <c:pt idx="208">
                  <c:v>7679</c:v>
                </c:pt>
                <c:pt idx="209">
                  <c:v>10355</c:v>
                </c:pt>
                <c:pt idx="210">
                  <c:v>8384</c:v>
                </c:pt>
                <c:pt idx="211">
                  <c:v>8716</c:v>
                </c:pt>
                <c:pt idx="212">
                  <c:v>34173</c:v>
                </c:pt>
                <c:pt idx="213">
                  <c:v>12838</c:v>
                </c:pt>
                <c:pt idx="214">
                  <c:v>10904</c:v>
                </c:pt>
                <c:pt idx="215">
                  <c:v>13492</c:v>
                </c:pt>
                <c:pt idx="216">
                  <c:v>15544</c:v>
                </c:pt>
                <c:pt idx="217">
                  <c:v>6740</c:v>
                </c:pt>
                <c:pt idx="218">
                  <c:v>6780</c:v>
                </c:pt>
                <c:pt idx="219">
                  <c:v>4334</c:v>
                </c:pt>
                <c:pt idx="220">
                  <c:v>7935</c:v>
                </c:pt>
                <c:pt idx="221">
                  <c:v>24416</c:v>
                </c:pt>
                <c:pt idx="222">
                  <c:v>7585</c:v>
                </c:pt>
                <c:pt idx="223">
                  <c:v>19194</c:v>
                </c:pt>
                <c:pt idx="224">
                  <c:v>15507</c:v>
                </c:pt>
                <c:pt idx="225">
                  <c:v>3978</c:v>
                </c:pt>
                <c:pt idx="226">
                  <c:v>4418</c:v>
                </c:pt>
                <c:pt idx="227">
                  <c:v>8416</c:v>
                </c:pt>
                <c:pt idx="228">
                  <c:v>3021</c:v>
                </c:pt>
                <c:pt idx="229">
                  <c:v>5369</c:v>
                </c:pt>
                <c:pt idx="230">
                  <c:v>12746</c:v>
                </c:pt>
                <c:pt idx="231">
                  <c:v>10560</c:v>
                </c:pt>
                <c:pt idx="232">
                  <c:v>12059</c:v>
                </c:pt>
                <c:pt idx="233">
                  <c:v>7402</c:v>
                </c:pt>
                <c:pt idx="234">
                  <c:v>12301</c:v>
                </c:pt>
                <c:pt idx="235">
                  <c:v>11341</c:v>
                </c:pt>
                <c:pt idx="236">
                  <c:v>6862</c:v>
                </c:pt>
                <c:pt idx="237">
                  <c:v>6347</c:v>
                </c:pt>
                <c:pt idx="238">
                  <c:v>4491</c:v>
                </c:pt>
                <c:pt idx="239">
                  <c:v>9429</c:v>
                </c:pt>
                <c:pt idx="240">
                  <c:v>4195</c:v>
                </c:pt>
                <c:pt idx="241">
                  <c:v>2434</c:v>
                </c:pt>
                <c:pt idx="242">
                  <c:v>3905</c:v>
                </c:pt>
                <c:pt idx="243">
                  <c:v>14243</c:v>
                </c:pt>
                <c:pt idx="244">
                  <c:v>3185</c:v>
                </c:pt>
                <c:pt idx="245">
                  <c:v>6773</c:v>
                </c:pt>
                <c:pt idx="246">
                  <c:v>10120</c:v>
                </c:pt>
                <c:pt idx="247">
                  <c:v>5177</c:v>
                </c:pt>
                <c:pt idx="248">
                  <c:v>7762</c:v>
                </c:pt>
                <c:pt idx="249">
                  <c:v>3481</c:v>
                </c:pt>
                <c:pt idx="250">
                  <c:v>6938</c:v>
                </c:pt>
                <c:pt idx="251">
                  <c:v>6445</c:v>
                </c:pt>
                <c:pt idx="252">
                  <c:v>20875</c:v>
                </c:pt>
                <c:pt idx="253">
                  <c:v>4955</c:v>
                </c:pt>
                <c:pt idx="254">
                  <c:v>10895</c:v>
                </c:pt>
                <c:pt idx="255">
                  <c:v>3123</c:v>
                </c:pt>
                <c:pt idx="256">
                  <c:v>3940</c:v>
                </c:pt>
                <c:pt idx="257">
                  <c:v>5409</c:v>
                </c:pt>
                <c:pt idx="258">
                  <c:v>8189</c:v>
                </c:pt>
                <c:pt idx="259">
                  <c:v>12136</c:v>
                </c:pt>
                <c:pt idx="260">
                  <c:v>14979</c:v>
                </c:pt>
                <c:pt idx="261">
                  <c:v>6741</c:v>
                </c:pt>
                <c:pt idx="262">
                  <c:v>12817</c:v>
                </c:pt>
                <c:pt idx="263">
                  <c:v>6235</c:v>
                </c:pt>
                <c:pt idx="264">
                  <c:v>4970</c:v>
                </c:pt>
                <c:pt idx="265">
                  <c:v>4703</c:v>
                </c:pt>
                <c:pt idx="266">
                  <c:v>19205</c:v>
                </c:pt>
                <c:pt idx="267">
                  <c:v>2456</c:v>
                </c:pt>
                <c:pt idx="268">
                  <c:v>4916</c:v>
                </c:pt>
                <c:pt idx="269">
                  <c:v>13925</c:v>
                </c:pt>
                <c:pt idx="270">
                  <c:v>6916</c:v>
                </c:pt>
                <c:pt idx="271">
                  <c:v>6594</c:v>
                </c:pt>
                <c:pt idx="272">
                  <c:v>4961</c:v>
                </c:pt>
                <c:pt idx="273">
                  <c:v>13579</c:v>
                </c:pt>
                <c:pt idx="274">
                  <c:v>21786</c:v>
                </c:pt>
                <c:pt idx="275">
                  <c:v>5332</c:v>
                </c:pt>
                <c:pt idx="276">
                  <c:v>22712</c:v>
                </c:pt>
                <c:pt idx="277">
                  <c:v>8270</c:v>
                </c:pt>
                <c:pt idx="278">
                  <c:v>10952</c:v>
                </c:pt>
                <c:pt idx="279">
                  <c:v>8314</c:v>
                </c:pt>
                <c:pt idx="280">
                  <c:v>4041</c:v>
                </c:pt>
                <c:pt idx="281">
                  <c:v>4534</c:v>
                </c:pt>
                <c:pt idx="282">
                  <c:v>6015</c:v>
                </c:pt>
                <c:pt idx="283">
                  <c:v>8924</c:v>
                </c:pt>
                <c:pt idx="284">
                  <c:v>4178</c:v>
                </c:pt>
                <c:pt idx="285">
                  <c:v>6529</c:v>
                </c:pt>
                <c:pt idx="286">
                  <c:v>9259</c:v>
                </c:pt>
                <c:pt idx="287">
                  <c:v>11501</c:v>
                </c:pt>
                <c:pt idx="288">
                  <c:v>8103</c:v>
                </c:pt>
                <c:pt idx="289">
                  <c:v>6522</c:v>
                </c:pt>
                <c:pt idx="290">
                  <c:v>5824</c:v>
                </c:pt>
                <c:pt idx="291">
                  <c:v>3261</c:v>
                </c:pt>
                <c:pt idx="292">
                  <c:v>17192</c:v>
                </c:pt>
                <c:pt idx="293">
                  <c:v>12816</c:v>
                </c:pt>
                <c:pt idx="294">
                  <c:v>12114</c:v>
                </c:pt>
                <c:pt idx="295">
                  <c:v>6117</c:v>
                </c:pt>
                <c:pt idx="296">
                  <c:v>8730</c:v>
                </c:pt>
                <c:pt idx="297">
                  <c:v>28818</c:v>
                </c:pt>
                <c:pt idx="298">
                  <c:v>10105</c:v>
                </c:pt>
                <c:pt idx="299">
                  <c:v>13338</c:v>
                </c:pt>
                <c:pt idx="300">
                  <c:v>12092</c:v>
                </c:pt>
                <c:pt idx="301">
                  <c:v>15318</c:v>
                </c:pt>
                <c:pt idx="302">
                  <c:v>6246</c:v>
                </c:pt>
                <c:pt idx="303">
                  <c:v>12400</c:v>
                </c:pt>
                <c:pt idx="304">
                  <c:v>5095</c:v>
                </c:pt>
                <c:pt idx="305">
                  <c:v>7318</c:v>
                </c:pt>
                <c:pt idx="306">
                  <c:v>20216</c:v>
                </c:pt>
                <c:pt idx="307">
                  <c:v>7975</c:v>
                </c:pt>
                <c:pt idx="308">
                  <c:v>15512</c:v>
                </c:pt>
                <c:pt idx="309">
                  <c:v>7209</c:v>
                </c:pt>
                <c:pt idx="310">
                  <c:v>7450</c:v>
                </c:pt>
                <c:pt idx="311">
                  <c:v>7759</c:v>
                </c:pt>
                <c:pt idx="312">
                  <c:v>8064</c:v>
                </c:pt>
                <c:pt idx="313">
                  <c:v>7848</c:v>
                </c:pt>
                <c:pt idx="314">
                  <c:v>15541</c:v>
                </c:pt>
                <c:pt idx="315">
                  <c:v>7252</c:v>
                </c:pt>
                <c:pt idx="316">
                  <c:v>7679</c:v>
                </c:pt>
                <c:pt idx="317">
                  <c:v>5635</c:v>
                </c:pt>
                <c:pt idx="318">
                  <c:v>4682</c:v>
                </c:pt>
                <c:pt idx="319">
                  <c:v>6444</c:v>
                </c:pt>
                <c:pt idx="320">
                  <c:v>8351</c:v>
                </c:pt>
                <c:pt idx="321">
                  <c:v>93271</c:v>
                </c:pt>
                <c:pt idx="322">
                  <c:v>9450</c:v>
                </c:pt>
                <c:pt idx="323">
                  <c:v>7027</c:v>
                </c:pt>
                <c:pt idx="324">
                  <c:v>45121</c:v>
                </c:pt>
                <c:pt idx="325">
                  <c:v>6505</c:v>
                </c:pt>
                <c:pt idx="326">
                  <c:v>6951</c:v>
                </c:pt>
                <c:pt idx="327">
                  <c:v>22507</c:v>
                </c:pt>
                <c:pt idx="328">
                  <c:v>6980</c:v>
                </c:pt>
                <c:pt idx="329">
                  <c:v>8373</c:v>
                </c:pt>
                <c:pt idx="330">
                  <c:v>12603</c:v>
                </c:pt>
                <c:pt idx="331">
                  <c:v>24116</c:v>
                </c:pt>
                <c:pt idx="332">
                  <c:v>11389</c:v>
                </c:pt>
                <c:pt idx="333">
                  <c:v>8302</c:v>
                </c:pt>
                <c:pt idx="334">
                  <c:v>42853</c:v>
                </c:pt>
                <c:pt idx="335">
                  <c:v>12136</c:v>
                </c:pt>
                <c:pt idx="336">
                  <c:v>6959</c:v>
                </c:pt>
                <c:pt idx="337">
                  <c:v>12016</c:v>
                </c:pt>
                <c:pt idx="338">
                  <c:v>5673</c:v>
                </c:pt>
                <c:pt idx="339">
                  <c:v>6136</c:v>
                </c:pt>
                <c:pt idx="340">
                  <c:v>8962</c:v>
                </c:pt>
                <c:pt idx="341">
                  <c:v>4289</c:v>
                </c:pt>
                <c:pt idx="342">
                  <c:v>3665</c:v>
                </c:pt>
                <c:pt idx="343">
                  <c:v>10668</c:v>
                </c:pt>
                <c:pt idx="344">
                  <c:v>4529</c:v>
                </c:pt>
                <c:pt idx="345">
                  <c:v>5059</c:v>
                </c:pt>
                <c:pt idx="346">
                  <c:v>8192</c:v>
                </c:pt>
                <c:pt idx="347">
                  <c:v>6268</c:v>
                </c:pt>
                <c:pt idx="348">
                  <c:v>3109</c:v>
                </c:pt>
                <c:pt idx="349">
                  <c:v>3760</c:v>
                </c:pt>
                <c:pt idx="350">
                  <c:v>3605</c:v>
                </c:pt>
                <c:pt idx="351">
                  <c:v>2167</c:v>
                </c:pt>
                <c:pt idx="352">
                  <c:v>4187</c:v>
                </c:pt>
                <c:pt idx="353">
                  <c:v>11053</c:v>
                </c:pt>
                <c:pt idx="354">
                  <c:v>3803</c:v>
                </c:pt>
                <c:pt idx="355">
                  <c:v>8210</c:v>
                </c:pt>
                <c:pt idx="356">
                  <c:v>8762</c:v>
                </c:pt>
                <c:pt idx="357">
                  <c:v>30174</c:v>
                </c:pt>
                <c:pt idx="358">
                  <c:v>20955</c:v>
                </c:pt>
                <c:pt idx="359">
                  <c:v>5005</c:v>
                </c:pt>
                <c:pt idx="360">
                  <c:v>7553</c:v>
                </c:pt>
                <c:pt idx="361">
                  <c:v>3240</c:v>
                </c:pt>
                <c:pt idx="362">
                  <c:v>8188</c:v>
                </c:pt>
                <c:pt idx="363">
                  <c:v>15717</c:v>
                </c:pt>
                <c:pt idx="364">
                  <c:v>14019</c:v>
                </c:pt>
                <c:pt idx="365">
                  <c:v>18945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9D-4AE5-814B-A8CADB6645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PrimeVideoMX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Sheet1!$C$2:$C$367</c:f>
              <c:numCache>
                <c:formatCode>General</c:formatCode>
                <c:ptCount val="366"/>
                <c:pt idx="0">
                  <c:v>258</c:v>
                </c:pt>
                <c:pt idx="1">
                  <c:v>404</c:v>
                </c:pt>
                <c:pt idx="2">
                  <c:v>800</c:v>
                </c:pt>
                <c:pt idx="3">
                  <c:v>121</c:v>
                </c:pt>
                <c:pt idx="4">
                  <c:v>266</c:v>
                </c:pt>
                <c:pt idx="5">
                  <c:v>280</c:v>
                </c:pt>
                <c:pt idx="6">
                  <c:v>268</c:v>
                </c:pt>
                <c:pt idx="7">
                  <c:v>82</c:v>
                </c:pt>
                <c:pt idx="8">
                  <c:v>117</c:v>
                </c:pt>
                <c:pt idx="9">
                  <c:v>118</c:v>
                </c:pt>
                <c:pt idx="10">
                  <c:v>522</c:v>
                </c:pt>
                <c:pt idx="11">
                  <c:v>227</c:v>
                </c:pt>
                <c:pt idx="12">
                  <c:v>120</c:v>
                </c:pt>
                <c:pt idx="13">
                  <c:v>58</c:v>
                </c:pt>
                <c:pt idx="14">
                  <c:v>38</c:v>
                </c:pt>
                <c:pt idx="15">
                  <c:v>132</c:v>
                </c:pt>
                <c:pt idx="16">
                  <c:v>76</c:v>
                </c:pt>
                <c:pt idx="17">
                  <c:v>69</c:v>
                </c:pt>
                <c:pt idx="18">
                  <c:v>0</c:v>
                </c:pt>
                <c:pt idx="19">
                  <c:v>161</c:v>
                </c:pt>
                <c:pt idx="20">
                  <c:v>211</c:v>
                </c:pt>
                <c:pt idx="21">
                  <c:v>62</c:v>
                </c:pt>
                <c:pt idx="22">
                  <c:v>108</c:v>
                </c:pt>
                <c:pt idx="23">
                  <c:v>71</c:v>
                </c:pt>
                <c:pt idx="24">
                  <c:v>92</c:v>
                </c:pt>
                <c:pt idx="25">
                  <c:v>61</c:v>
                </c:pt>
                <c:pt idx="26">
                  <c:v>83</c:v>
                </c:pt>
                <c:pt idx="27">
                  <c:v>335</c:v>
                </c:pt>
                <c:pt idx="28">
                  <c:v>627</c:v>
                </c:pt>
                <c:pt idx="29">
                  <c:v>348</c:v>
                </c:pt>
                <c:pt idx="30">
                  <c:v>54</c:v>
                </c:pt>
                <c:pt idx="31">
                  <c:v>282</c:v>
                </c:pt>
                <c:pt idx="32">
                  <c:v>192</c:v>
                </c:pt>
                <c:pt idx="33">
                  <c:v>85</c:v>
                </c:pt>
                <c:pt idx="34">
                  <c:v>71</c:v>
                </c:pt>
                <c:pt idx="35">
                  <c:v>101</c:v>
                </c:pt>
                <c:pt idx="36">
                  <c:v>90</c:v>
                </c:pt>
                <c:pt idx="37">
                  <c:v>74</c:v>
                </c:pt>
                <c:pt idx="38">
                  <c:v>213</c:v>
                </c:pt>
                <c:pt idx="39">
                  <c:v>199</c:v>
                </c:pt>
                <c:pt idx="40">
                  <c:v>89</c:v>
                </c:pt>
                <c:pt idx="41">
                  <c:v>149</c:v>
                </c:pt>
                <c:pt idx="42">
                  <c:v>265</c:v>
                </c:pt>
                <c:pt idx="43">
                  <c:v>124</c:v>
                </c:pt>
                <c:pt idx="44">
                  <c:v>109</c:v>
                </c:pt>
                <c:pt idx="45">
                  <c:v>114</c:v>
                </c:pt>
                <c:pt idx="46">
                  <c:v>133</c:v>
                </c:pt>
                <c:pt idx="47">
                  <c:v>125</c:v>
                </c:pt>
                <c:pt idx="48">
                  <c:v>152</c:v>
                </c:pt>
                <c:pt idx="49">
                  <c:v>129</c:v>
                </c:pt>
                <c:pt idx="50">
                  <c:v>93</c:v>
                </c:pt>
                <c:pt idx="51">
                  <c:v>1277</c:v>
                </c:pt>
                <c:pt idx="52">
                  <c:v>172</c:v>
                </c:pt>
                <c:pt idx="53">
                  <c:v>157</c:v>
                </c:pt>
                <c:pt idx="54">
                  <c:v>226</c:v>
                </c:pt>
                <c:pt idx="55">
                  <c:v>343</c:v>
                </c:pt>
                <c:pt idx="56">
                  <c:v>388</c:v>
                </c:pt>
                <c:pt idx="57">
                  <c:v>644</c:v>
                </c:pt>
                <c:pt idx="58">
                  <c:v>82</c:v>
                </c:pt>
                <c:pt idx="59">
                  <c:v>1323</c:v>
                </c:pt>
                <c:pt idx="60">
                  <c:v>1083</c:v>
                </c:pt>
                <c:pt idx="61">
                  <c:v>741</c:v>
                </c:pt>
                <c:pt idx="62">
                  <c:v>91</c:v>
                </c:pt>
                <c:pt idx="63">
                  <c:v>330</c:v>
                </c:pt>
                <c:pt idx="64">
                  <c:v>109</c:v>
                </c:pt>
                <c:pt idx="65">
                  <c:v>61</c:v>
                </c:pt>
                <c:pt idx="66">
                  <c:v>245</c:v>
                </c:pt>
                <c:pt idx="67">
                  <c:v>53</c:v>
                </c:pt>
                <c:pt idx="68">
                  <c:v>0</c:v>
                </c:pt>
                <c:pt idx="69">
                  <c:v>165</c:v>
                </c:pt>
                <c:pt idx="70">
                  <c:v>83</c:v>
                </c:pt>
                <c:pt idx="71">
                  <c:v>262</c:v>
                </c:pt>
                <c:pt idx="72">
                  <c:v>66</c:v>
                </c:pt>
                <c:pt idx="73">
                  <c:v>58</c:v>
                </c:pt>
                <c:pt idx="74">
                  <c:v>130</c:v>
                </c:pt>
                <c:pt idx="75">
                  <c:v>1425</c:v>
                </c:pt>
                <c:pt idx="76">
                  <c:v>47</c:v>
                </c:pt>
                <c:pt idx="77">
                  <c:v>94</c:v>
                </c:pt>
                <c:pt idx="78">
                  <c:v>228</c:v>
                </c:pt>
                <c:pt idx="79">
                  <c:v>381</c:v>
                </c:pt>
                <c:pt idx="80">
                  <c:v>55</c:v>
                </c:pt>
                <c:pt idx="81">
                  <c:v>63</c:v>
                </c:pt>
                <c:pt idx="82">
                  <c:v>513</c:v>
                </c:pt>
                <c:pt idx="83">
                  <c:v>36</c:v>
                </c:pt>
                <c:pt idx="84">
                  <c:v>154</c:v>
                </c:pt>
                <c:pt idx="85">
                  <c:v>229</c:v>
                </c:pt>
                <c:pt idx="86">
                  <c:v>42</c:v>
                </c:pt>
                <c:pt idx="87">
                  <c:v>34</c:v>
                </c:pt>
                <c:pt idx="88">
                  <c:v>501</c:v>
                </c:pt>
                <c:pt idx="89">
                  <c:v>119</c:v>
                </c:pt>
                <c:pt idx="90">
                  <c:v>486</c:v>
                </c:pt>
                <c:pt idx="91">
                  <c:v>118</c:v>
                </c:pt>
                <c:pt idx="92">
                  <c:v>496</c:v>
                </c:pt>
                <c:pt idx="93">
                  <c:v>194</c:v>
                </c:pt>
                <c:pt idx="94">
                  <c:v>42</c:v>
                </c:pt>
                <c:pt idx="95">
                  <c:v>249</c:v>
                </c:pt>
                <c:pt idx="96">
                  <c:v>172</c:v>
                </c:pt>
                <c:pt idx="97">
                  <c:v>136</c:v>
                </c:pt>
                <c:pt idx="98">
                  <c:v>63</c:v>
                </c:pt>
                <c:pt idx="99">
                  <c:v>129</c:v>
                </c:pt>
                <c:pt idx="100">
                  <c:v>55</c:v>
                </c:pt>
                <c:pt idx="101">
                  <c:v>74</c:v>
                </c:pt>
                <c:pt idx="102">
                  <c:v>141</c:v>
                </c:pt>
                <c:pt idx="103">
                  <c:v>97</c:v>
                </c:pt>
                <c:pt idx="104">
                  <c:v>135</c:v>
                </c:pt>
                <c:pt idx="105">
                  <c:v>51</c:v>
                </c:pt>
                <c:pt idx="106">
                  <c:v>62</c:v>
                </c:pt>
                <c:pt idx="107">
                  <c:v>232</c:v>
                </c:pt>
                <c:pt idx="108">
                  <c:v>88</c:v>
                </c:pt>
                <c:pt idx="109">
                  <c:v>109</c:v>
                </c:pt>
                <c:pt idx="110">
                  <c:v>70</c:v>
                </c:pt>
                <c:pt idx="111">
                  <c:v>60</c:v>
                </c:pt>
                <c:pt idx="112">
                  <c:v>33</c:v>
                </c:pt>
                <c:pt idx="113">
                  <c:v>301</c:v>
                </c:pt>
                <c:pt idx="114">
                  <c:v>77</c:v>
                </c:pt>
                <c:pt idx="115">
                  <c:v>69</c:v>
                </c:pt>
                <c:pt idx="116">
                  <c:v>53</c:v>
                </c:pt>
                <c:pt idx="117">
                  <c:v>42</c:v>
                </c:pt>
                <c:pt idx="118">
                  <c:v>102</c:v>
                </c:pt>
                <c:pt idx="119">
                  <c:v>92</c:v>
                </c:pt>
                <c:pt idx="120">
                  <c:v>63</c:v>
                </c:pt>
                <c:pt idx="121">
                  <c:v>701</c:v>
                </c:pt>
                <c:pt idx="122">
                  <c:v>138</c:v>
                </c:pt>
                <c:pt idx="123">
                  <c:v>195</c:v>
                </c:pt>
                <c:pt idx="124">
                  <c:v>878</c:v>
                </c:pt>
                <c:pt idx="125">
                  <c:v>251</c:v>
                </c:pt>
                <c:pt idx="126">
                  <c:v>140</c:v>
                </c:pt>
                <c:pt idx="127">
                  <c:v>147</c:v>
                </c:pt>
                <c:pt idx="128">
                  <c:v>277</c:v>
                </c:pt>
                <c:pt idx="129">
                  <c:v>78</c:v>
                </c:pt>
                <c:pt idx="130">
                  <c:v>250</c:v>
                </c:pt>
                <c:pt idx="131">
                  <c:v>374</c:v>
                </c:pt>
                <c:pt idx="132">
                  <c:v>320</c:v>
                </c:pt>
                <c:pt idx="133">
                  <c:v>171</c:v>
                </c:pt>
                <c:pt idx="134">
                  <c:v>163</c:v>
                </c:pt>
                <c:pt idx="135">
                  <c:v>165</c:v>
                </c:pt>
                <c:pt idx="136">
                  <c:v>113</c:v>
                </c:pt>
                <c:pt idx="137">
                  <c:v>58</c:v>
                </c:pt>
                <c:pt idx="138">
                  <c:v>292</c:v>
                </c:pt>
                <c:pt idx="139">
                  <c:v>288</c:v>
                </c:pt>
                <c:pt idx="140">
                  <c:v>382</c:v>
                </c:pt>
                <c:pt idx="141">
                  <c:v>126</c:v>
                </c:pt>
                <c:pt idx="142">
                  <c:v>141</c:v>
                </c:pt>
                <c:pt idx="143">
                  <c:v>116</c:v>
                </c:pt>
                <c:pt idx="144">
                  <c:v>329</c:v>
                </c:pt>
                <c:pt idx="145">
                  <c:v>254</c:v>
                </c:pt>
                <c:pt idx="146">
                  <c:v>76</c:v>
                </c:pt>
                <c:pt idx="147">
                  <c:v>81</c:v>
                </c:pt>
                <c:pt idx="148">
                  <c:v>433</c:v>
                </c:pt>
                <c:pt idx="149">
                  <c:v>72</c:v>
                </c:pt>
                <c:pt idx="150">
                  <c:v>155</c:v>
                </c:pt>
                <c:pt idx="151">
                  <c:v>832</c:v>
                </c:pt>
                <c:pt idx="152">
                  <c:v>276</c:v>
                </c:pt>
                <c:pt idx="153">
                  <c:v>187</c:v>
                </c:pt>
                <c:pt idx="154">
                  <c:v>528</c:v>
                </c:pt>
                <c:pt idx="155">
                  <c:v>277</c:v>
                </c:pt>
                <c:pt idx="156">
                  <c:v>128</c:v>
                </c:pt>
                <c:pt idx="157">
                  <c:v>28</c:v>
                </c:pt>
                <c:pt idx="158">
                  <c:v>357</c:v>
                </c:pt>
                <c:pt idx="159">
                  <c:v>60</c:v>
                </c:pt>
                <c:pt idx="160">
                  <c:v>206</c:v>
                </c:pt>
                <c:pt idx="161">
                  <c:v>82</c:v>
                </c:pt>
                <c:pt idx="162">
                  <c:v>156</c:v>
                </c:pt>
                <c:pt idx="163">
                  <c:v>103</c:v>
                </c:pt>
                <c:pt idx="164">
                  <c:v>98</c:v>
                </c:pt>
                <c:pt idx="165">
                  <c:v>205</c:v>
                </c:pt>
                <c:pt idx="166">
                  <c:v>571</c:v>
                </c:pt>
                <c:pt idx="167">
                  <c:v>459</c:v>
                </c:pt>
                <c:pt idx="168">
                  <c:v>92</c:v>
                </c:pt>
                <c:pt idx="169">
                  <c:v>76</c:v>
                </c:pt>
                <c:pt idx="170">
                  <c:v>117</c:v>
                </c:pt>
                <c:pt idx="171">
                  <c:v>97</c:v>
                </c:pt>
                <c:pt idx="172">
                  <c:v>224</c:v>
                </c:pt>
                <c:pt idx="173">
                  <c:v>71</c:v>
                </c:pt>
                <c:pt idx="174">
                  <c:v>52</c:v>
                </c:pt>
                <c:pt idx="175">
                  <c:v>78</c:v>
                </c:pt>
                <c:pt idx="176">
                  <c:v>68</c:v>
                </c:pt>
                <c:pt idx="177">
                  <c:v>297</c:v>
                </c:pt>
                <c:pt idx="178">
                  <c:v>194</c:v>
                </c:pt>
                <c:pt idx="179">
                  <c:v>205</c:v>
                </c:pt>
                <c:pt idx="180">
                  <c:v>160</c:v>
                </c:pt>
                <c:pt idx="181">
                  <c:v>190</c:v>
                </c:pt>
                <c:pt idx="182">
                  <c:v>689</c:v>
                </c:pt>
                <c:pt idx="183">
                  <c:v>167</c:v>
                </c:pt>
                <c:pt idx="184">
                  <c:v>301</c:v>
                </c:pt>
                <c:pt idx="185">
                  <c:v>88</c:v>
                </c:pt>
                <c:pt idx="186">
                  <c:v>102</c:v>
                </c:pt>
                <c:pt idx="187">
                  <c:v>356</c:v>
                </c:pt>
                <c:pt idx="188">
                  <c:v>242</c:v>
                </c:pt>
                <c:pt idx="189">
                  <c:v>330</c:v>
                </c:pt>
                <c:pt idx="190">
                  <c:v>107</c:v>
                </c:pt>
                <c:pt idx="191">
                  <c:v>100</c:v>
                </c:pt>
                <c:pt idx="192">
                  <c:v>85</c:v>
                </c:pt>
                <c:pt idx="193">
                  <c:v>71</c:v>
                </c:pt>
                <c:pt idx="194">
                  <c:v>76</c:v>
                </c:pt>
                <c:pt idx="195">
                  <c:v>74</c:v>
                </c:pt>
                <c:pt idx="196">
                  <c:v>217</c:v>
                </c:pt>
                <c:pt idx="197">
                  <c:v>67</c:v>
                </c:pt>
                <c:pt idx="198">
                  <c:v>100</c:v>
                </c:pt>
                <c:pt idx="199">
                  <c:v>75</c:v>
                </c:pt>
                <c:pt idx="200">
                  <c:v>74</c:v>
                </c:pt>
                <c:pt idx="201">
                  <c:v>150</c:v>
                </c:pt>
                <c:pt idx="202">
                  <c:v>74</c:v>
                </c:pt>
                <c:pt idx="203">
                  <c:v>110</c:v>
                </c:pt>
                <c:pt idx="204">
                  <c:v>95</c:v>
                </c:pt>
                <c:pt idx="205">
                  <c:v>191</c:v>
                </c:pt>
                <c:pt idx="206">
                  <c:v>250</c:v>
                </c:pt>
                <c:pt idx="207">
                  <c:v>493</c:v>
                </c:pt>
                <c:pt idx="208">
                  <c:v>134</c:v>
                </c:pt>
                <c:pt idx="209">
                  <c:v>980</c:v>
                </c:pt>
                <c:pt idx="210">
                  <c:v>105</c:v>
                </c:pt>
                <c:pt idx="211">
                  <c:v>48</c:v>
                </c:pt>
                <c:pt idx="212">
                  <c:v>574</c:v>
                </c:pt>
                <c:pt idx="213">
                  <c:v>99</c:v>
                </c:pt>
                <c:pt idx="214">
                  <c:v>384</c:v>
                </c:pt>
                <c:pt idx="215">
                  <c:v>85</c:v>
                </c:pt>
                <c:pt idx="216">
                  <c:v>408</c:v>
                </c:pt>
                <c:pt idx="217">
                  <c:v>93</c:v>
                </c:pt>
                <c:pt idx="218">
                  <c:v>235</c:v>
                </c:pt>
                <c:pt idx="219">
                  <c:v>1422</c:v>
                </c:pt>
                <c:pt idx="220">
                  <c:v>121</c:v>
                </c:pt>
                <c:pt idx="221">
                  <c:v>68</c:v>
                </c:pt>
                <c:pt idx="222">
                  <c:v>166</c:v>
                </c:pt>
                <c:pt idx="223">
                  <c:v>110</c:v>
                </c:pt>
                <c:pt idx="224">
                  <c:v>88</c:v>
                </c:pt>
                <c:pt idx="225">
                  <c:v>61</c:v>
                </c:pt>
                <c:pt idx="226">
                  <c:v>1292</c:v>
                </c:pt>
                <c:pt idx="227">
                  <c:v>168</c:v>
                </c:pt>
                <c:pt idx="228">
                  <c:v>90</c:v>
                </c:pt>
                <c:pt idx="229">
                  <c:v>261</c:v>
                </c:pt>
                <c:pt idx="230">
                  <c:v>192</c:v>
                </c:pt>
                <c:pt idx="231">
                  <c:v>508</c:v>
                </c:pt>
                <c:pt idx="232">
                  <c:v>87</c:v>
                </c:pt>
                <c:pt idx="233">
                  <c:v>925</c:v>
                </c:pt>
                <c:pt idx="234">
                  <c:v>73</c:v>
                </c:pt>
                <c:pt idx="235">
                  <c:v>99</c:v>
                </c:pt>
                <c:pt idx="236">
                  <c:v>79</c:v>
                </c:pt>
                <c:pt idx="237">
                  <c:v>85</c:v>
                </c:pt>
                <c:pt idx="238">
                  <c:v>234</c:v>
                </c:pt>
                <c:pt idx="239">
                  <c:v>83</c:v>
                </c:pt>
                <c:pt idx="240">
                  <c:v>69</c:v>
                </c:pt>
                <c:pt idx="241">
                  <c:v>35</c:v>
                </c:pt>
                <c:pt idx="242">
                  <c:v>59</c:v>
                </c:pt>
                <c:pt idx="243">
                  <c:v>644</c:v>
                </c:pt>
                <c:pt idx="244">
                  <c:v>1822</c:v>
                </c:pt>
                <c:pt idx="245">
                  <c:v>112</c:v>
                </c:pt>
                <c:pt idx="246">
                  <c:v>320</c:v>
                </c:pt>
                <c:pt idx="247">
                  <c:v>751</c:v>
                </c:pt>
                <c:pt idx="248">
                  <c:v>170</c:v>
                </c:pt>
                <c:pt idx="249">
                  <c:v>162</c:v>
                </c:pt>
                <c:pt idx="250">
                  <c:v>496</c:v>
                </c:pt>
                <c:pt idx="251">
                  <c:v>408</c:v>
                </c:pt>
                <c:pt idx="252">
                  <c:v>264</c:v>
                </c:pt>
                <c:pt idx="253">
                  <c:v>453</c:v>
                </c:pt>
                <c:pt idx="254">
                  <c:v>109</c:v>
                </c:pt>
                <c:pt idx="255">
                  <c:v>593</c:v>
                </c:pt>
                <c:pt idx="256">
                  <c:v>275</c:v>
                </c:pt>
                <c:pt idx="257">
                  <c:v>104</c:v>
                </c:pt>
                <c:pt idx="258">
                  <c:v>268</c:v>
                </c:pt>
                <c:pt idx="259">
                  <c:v>197</c:v>
                </c:pt>
                <c:pt idx="260">
                  <c:v>177</c:v>
                </c:pt>
                <c:pt idx="261">
                  <c:v>135</c:v>
                </c:pt>
                <c:pt idx="262">
                  <c:v>204</c:v>
                </c:pt>
                <c:pt idx="263">
                  <c:v>169</c:v>
                </c:pt>
                <c:pt idx="264">
                  <c:v>135</c:v>
                </c:pt>
                <c:pt idx="265">
                  <c:v>90</c:v>
                </c:pt>
                <c:pt idx="266">
                  <c:v>358</c:v>
                </c:pt>
                <c:pt idx="267">
                  <c:v>129</c:v>
                </c:pt>
                <c:pt idx="268">
                  <c:v>93</c:v>
                </c:pt>
                <c:pt idx="269">
                  <c:v>107</c:v>
                </c:pt>
                <c:pt idx="270">
                  <c:v>276</c:v>
                </c:pt>
                <c:pt idx="271">
                  <c:v>627</c:v>
                </c:pt>
                <c:pt idx="272">
                  <c:v>276</c:v>
                </c:pt>
                <c:pt idx="273">
                  <c:v>571</c:v>
                </c:pt>
                <c:pt idx="274">
                  <c:v>244</c:v>
                </c:pt>
                <c:pt idx="275">
                  <c:v>189</c:v>
                </c:pt>
                <c:pt idx="276">
                  <c:v>60</c:v>
                </c:pt>
                <c:pt idx="277">
                  <c:v>227</c:v>
                </c:pt>
                <c:pt idx="278">
                  <c:v>59</c:v>
                </c:pt>
                <c:pt idx="279">
                  <c:v>194</c:v>
                </c:pt>
                <c:pt idx="280">
                  <c:v>184</c:v>
                </c:pt>
                <c:pt idx="281">
                  <c:v>286</c:v>
                </c:pt>
                <c:pt idx="282">
                  <c:v>151</c:v>
                </c:pt>
                <c:pt idx="283">
                  <c:v>185</c:v>
                </c:pt>
                <c:pt idx="284">
                  <c:v>1603</c:v>
                </c:pt>
                <c:pt idx="285">
                  <c:v>261</c:v>
                </c:pt>
                <c:pt idx="286">
                  <c:v>130</c:v>
                </c:pt>
                <c:pt idx="287">
                  <c:v>190</c:v>
                </c:pt>
                <c:pt idx="288">
                  <c:v>245</c:v>
                </c:pt>
                <c:pt idx="289">
                  <c:v>101</c:v>
                </c:pt>
                <c:pt idx="290">
                  <c:v>286</c:v>
                </c:pt>
                <c:pt idx="291">
                  <c:v>169</c:v>
                </c:pt>
                <c:pt idx="292">
                  <c:v>385</c:v>
                </c:pt>
                <c:pt idx="293">
                  <c:v>71</c:v>
                </c:pt>
                <c:pt idx="294">
                  <c:v>1088</c:v>
                </c:pt>
                <c:pt idx="295">
                  <c:v>621</c:v>
                </c:pt>
                <c:pt idx="296">
                  <c:v>436</c:v>
                </c:pt>
                <c:pt idx="297">
                  <c:v>242</c:v>
                </c:pt>
                <c:pt idx="298">
                  <c:v>121</c:v>
                </c:pt>
                <c:pt idx="299">
                  <c:v>160</c:v>
                </c:pt>
                <c:pt idx="300">
                  <c:v>87</c:v>
                </c:pt>
                <c:pt idx="301">
                  <c:v>89</c:v>
                </c:pt>
                <c:pt idx="302">
                  <c:v>332</c:v>
                </c:pt>
                <c:pt idx="303">
                  <c:v>132</c:v>
                </c:pt>
                <c:pt idx="304">
                  <c:v>241</c:v>
                </c:pt>
                <c:pt idx="305">
                  <c:v>158</c:v>
                </c:pt>
                <c:pt idx="306">
                  <c:v>74</c:v>
                </c:pt>
                <c:pt idx="307">
                  <c:v>328</c:v>
                </c:pt>
                <c:pt idx="308">
                  <c:v>127</c:v>
                </c:pt>
                <c:pt idx="309">
                  <c:v>149</c:v>
                </c:pt>
                <c:pt idx="310">
                  <c:v>167</c:v>
                </c:pt>
                <c:pt idx="311">
                  <c:v>150</c:v>
                </c:pt>
                <c:pt idx="312">
                  <c:v>109</c:v>
                </c:pt>
                <c:pt idx="313">
                  <c:v>187</c:v>
                </c:pt>
                <c:pt idx="314">
                  <c:v>166</c:v>
                </c:pt>
                <c:pt idx="315">
                  <c:v>55</c:v>
                </c:pt>
                <c:pt idx="316">
                  <c:v>95</c:v>
                </c:pt>
                <c:pt idx="317">
                  <c:v>58</c:v>
                </c:pt>
                <c:pt idx="318">
                  <c:v>110</c:v>
                </c:pt>
                <c:pt idx="319">
                  <c:v>176</c:v>
                </c:pt>
                <c:pt idx="320">
                  <c:v>304</c:v>
                </c:pt>
                <c:pt idx="321">
                  <c:v>173</c:v>
                </c:pt>
                <c:pt idx="322">
                  <c:v>44</c:v>
                </c:pt>
                <c:pt idx="323">
                  <c:v>92</c:v>
                </c:pt>
                <c:pt idx="324">
                  <c:v>46</c:v>
                </c:pt>
                <c:pt idx="325">
                  <c:v>48</c:v>
                </c:pt>
                <c:pt idx="326">
                  <c:v>143</c:v>
                </c:pt>
                <c:pt idx="327">
                  <c:v>215</c:v>
                </c:pt>
                <c:pt idx="328">
                  <c:v>82</c:v>
                </c:pt>
                <c:pt idx="329">
                  <c:v>167</c:v>
                </c:pt>
                <c:pt idx="330">
                  <c:v>136</c:v>
                </c:pt>
                <c:pt idx="331">
                  <c:v>72</c:v>
                </c:pt>
                <c:pt idx="332">
                  <c:v>1478</c:v>
                </c:pt>
                <c:pt idx="333">
                  <c:v>195</c:v>
                </c:pt>
                <c:pt idx="334">
                  <c:v>127</c:v>
                </c:pt>
                <c:pt idx="335">
                  <c:v>259</c:v>
                </c:pt>
                <c:pt idx="336">
                  <c:v>825</c:v>
                </c:pt>
                <c:pt idx="337">
                  <c:v>234</c:v>
                </c:pt>
                <c:pt idx="338">
                  <c:v>113</c:v>
                </c:pt>
                <c:pt idx="339">
                  <c:v>67</c:v>
                </c:pt>
                <c:pt idx="340">
                  <c:v>231</c:v>
                </c:pt>
                <c:pt idx="341">
                  <c:v>93</c:v>
                </c:pt>
                <c:pt idx="342">
                  <c:v>130</c:v>
                </c:pt>
                <c:pt idx="343">
                  <c:v>109</c:v>
                </c:pt>
                <c:pt idx="344">
                  <c:v>140</c:v>
                </c:pt>
                <c:pt idx="345">
                  <c:v>96</c:v>
                </c:pt>
                <c:pt idx="346">
                  <c:v>82</c:v>
                </c:pt>
                <c:pt idx="347">
                  <c:v>88</c:v>
                </c:pt>
                <c:pt idx="348">
                  <c:v>153</c:v>
                </c:pt>
                <c:pt idx="349">
                  <c:v>53</c:v>
                </c:pt>
                <c:pt idx="350">
                  <c:v>265</c:v>
                </c:pt>
                <c:pt idx="351">
                  <c:v>143</c:v>
                </c:pt>
                <c:pt idx="352">
                  <c:v>118</c:v>
                </c:pt>
                <c:pt idx="353">
                  <c:v>60</c:v>
                </c:pt>
                <c:pt idx="354">
                  <c:v>241</c:v>
                </c:pt>
                <c:pt idx="355">
                  <c:v>116</c:v>
                </c:pt>
                <c:pt idx="356">
                  <c:v>141</c:v>
                </c:pt>
                <c:pt idx="357">
                  <c:v>60</c:v>
                </c:pt>
                <c:pt idx="358">
                  <c:v>170</c:v>
                </c:pt>
                <c:pt idx="359">
                  <c:v>180</c:v>
                </c:pt>
                <c:pt idx="360">
                  <c:v>210</c:v>
                </c:pt>
                <c:pt idx="361">
                  <c:v>279</c:v>
                </c:pt>
                <c:pt idx="362">
                  <c:v>78</c:v>
                </c:pt>
                <c:pt idx="363">
                  <c:v>693</c:v>
                </c:pt>
                <c:pt idx="364">
                  <c:v>46</c:v>
                </c:pt>
                <c:pt idx="365">
                  <c:v>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9D-4AE5-814B-A8CADB6645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Spotify Mexico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Sheet1!$D$2:$D$367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152</c:v>
                </c:pt>
                <c:pt idx="158">
                  <c:v>156</c:v>
                </c:pt>
                <c:pt idx="159">
                  <c:v>577</c:v>
                </c:pt>
                <c:pt idx="160">
                  <c:v>263</c:v>
                </c:pt>
                <c:pt idx="161">
                  <c:v>878</c:v>
                </c:pt>
                <c:pt idx="162">
                  <c:v>713</c:v>
                </c:pt>
                <c:pt idx="163">
                  <c:v>41</c:v>
                </c:pt>
                <c:pt idx="164">
                  <c:v>65</c:v>
                </c:pt>
                <c:pt idx="165">
                  <c:v>0</c:v>
                </c:pt>
                <c:pt idx="166">
                  <c:v>141</c:v>
                </c:pt>
                <c:pt idx="167">
                  <c:v>75</c:v>
                </c:pt>
                <c:pt idx="168">
                  <c:v>623</c:v>
                </c:pt>
                <c:pt idx="169">
                  <c:v>1112</c:v>
                </c:pt>
                <c:pt idx="170">
                  <c:v>240</c:v>
                </c:pt>
                <c:pt idx="171">
                  <c:v>43</c:v>
                </c:pt>
                <c:pt idx="172">
                  <c:v>169</c:v>
                </c:pt>
                <c:pt idx="173">
                  <c:v>1335</c:v>
                </c:pt>
                <c:pt idx="174">
                  <c:v>440</c:v>
                </c:pt>
                <c:pt idx="175">
                  <c:v>419</c:v>
                </c:pt>
                <c:pt idx="176">
                  <c:v>408</c:v>
                </c:pt>
                <c:pt idx="177">
                  <c:v>602</c:v>
                </c:pt>
                <c:pt idx="178">
                  <c:v>0</c:v>
                </c:pt>
                <c:pt idx="179">
                  <c:v>263</c:v>
                </c:pt>
                <c:pt idx="180">
                  <c:v>349</c:v>
                </c:pt>
                <c:pt idx="181">
                  <c:v>1090</c:v>
                </c:pt>
                <c:pt idx="182">
                  <c:v>440</c:v>
                </c:pt>
                <c:pt idx="183">
                  <c:v>272</c:v>
                </c:pt>
                <c:pt idx="184">
                  <c:v>348</c:v>
                </c:pt>
                <c:pt idx="185">
                  <c:v>0</c:v>
                </c:pt>
                <c:pt idx="186">
                  <c:v>0</c:v>
                </c:pt>
                <c:pt idx="187">
                  <c:v>262</c:v>
                </c:pt>
                <c:pt idx="188">
                  <c:v>287</c:v>
                </c:pt>
                <c:pt idx="189">
                  <c:v>334</c:v>
                </c:pt>
                <c:pt idx="190">
                  <c:v>570</c:v>
                </c:pt>
                <c:pt idx="191">
                  <c:v>540</c:v>
                </c:pt>
                <c:pt idx="192">
                  <c:v>28315</c:v>
                </c:pt>
                <c:pt idx="193">
                  <c:v>227</c:v>
                </c:pt>
                <c:pt idx="194">
                  <c:v>186</c:v>
                </c:pt>
                <c:pt idx="195">
                  <c:v>1944</c:v>
                </c:pt>
                <c:pt idx="196">
                  <c:v>2022</c:v>
                </c:pt>
                <c:pt idx="197">
                  <c:v>706</c:v>
                </c:pt>
                <c:pt idx="198">
                  <c:v>494</c:v>
                </c:pt>
                <c:pt idx="199">
                  <c:v>69</c:v>
                </c:pt>
                <c:pt idx="200">
                  <c:v>80</c:v>
                </c:pt>
                <c:pt idx="201">
                  <c:v>197</c:v>
                </c:pt>
                <c:pt idx="202">
                  <c:v>735</c:v>
                </c:pt>
                <c:pt idx="203">
                  <c:v>200</c:v>
                </c:pt>
                <c:pt idx="204">
                  <c:v>218</c:v>
                </c:pt>
                <c:pt idx="205">
                  <c:v>176</c:v>
                </c:pt>
                <c:pt idx="206">
                  <c:v>69</c:v>
                </c:pt>
                <c:pt idx="207">
                  <c:v>0</c:v>
                </c:pt>
                <c:pt idx="208">
                  <c:v>207</c:v>
                </c:pt>
                <c:pt idx="209">
                  <c:v>392</c:v>
                </c:pt>
                <c:pt idx="210">
                  <c:v>77</c:v>
                </c:pt>
                <c:pt idx="211">
                  <c:v>471</c:v>
                </c:pt>
                <c:pt idx="212">
                  <c:v>447</c:v>
                </c:pt>
                <c:pt idx="213">
                  <c:v>125</c:v>
                </c:pt>
                <c:pt idx="214">
                  <c:v>0</c:v>
                </c:pt>
                <c:pt idx="215">
                  <c:v>122</c:v>
                </c:pt>
                <c:pt idx="216">
                  <c:v>576</c:v>
                </c:pt>
                <c:pt idx="217">
                  <c:v>802</c:v>
                </c:pt>
                <c:pt idx="218">
                  <c:v>207</c:v>
                </c:pt>
                <c:pt idx="219">
                  <c:v>153</c:v>
                </c:pt>
                <c:pt idx="220">
                  <c:v>91</c:v>
                </c:pt>
                <c:pt idx="221">
                  <c:v>100</c:v>
                </c:pt>
                <c:pt idx="222">
                  <c:v>370</c:v>
                </c:pt>
                <c:pt idx="223">
                  <c:v>243</c:v>
                </c:pt>
                <c:pt idx="224">
                  <c:v>339</c:v>
                </c:pt>
                <c:pt idx="225">
                  <c:v>217</c:v>
                </c:pt>
                <c:pt idx="226">
                  <c:v>579</c:v>
                </c:pt>
                <c:pt idx="227">
                  <c:v>0</c:v>
                </c:pt>
                <c:pt idx="228">
                  <c:v>125</c:v>
                </c:pt>
                <c:pt idx="229">
                  <c:v>253</c:v>
                </c:pt>
                <c:pt idx="230">
                  <c:v>282</c:v>
                </c:pt>
                <c:pt idx="231">
                  <c:v>213</c:v>
                </c:pt>
                <c:pt idx="232">
                  <c:v>6955</c:v>
                </c:pt>
                <c:pt idx="233">
                  <c:v>3369</c:v>
                </c:pt>
                <c:pt idx="234">
                  <c:v>1838</c:v>
                </c:pt>
                <c:pt idx="235">
                  <c:v>1057</c:v>
                </c:pt>
                <c:pt idx="236">
                  <c:v>292</c:v>
                </c:pt>
                <c:pt idx="237">
                  <c:v>94</c:v>
                </c:pt>
                <c:pt idx="238">
                  <c:v>533</c:v>
                </c:pt>
                <c:pt idx="239">
                  <c:v>41</c:v>
                </c:pt>
                <c:pt idx="240">
                  <c:v>4533</c:v>
                </c:pt>
                <c:pt idx="241">
                  <c:v>6439</c:v>
                </c:pt>
                <c:pt idx="242">
                  <c:v>7900</c:v>
                </c:pt>
                <c:pt idx="243">
                  <c:v>5221</c:v>
                </c:pt>
                <c:pt idx="244">
                  <c:v>1528</c:v>
                </c:pt>
                <c:pt idx="245">
                  <c:v>2814</c:v>
                </c:pt>
                <c:pt idx="246">
                  <c:v>3025</c:v>
                </c:pt>
                <c:pt idx="247">
                  <c:v>4063</c:v>
                </c:pt>
                <c:pt idx="248">
                  <c:v>3600</c:v>
                </c:pt>
                <c:pt idx="249">
                  <c:v>0</c:v>
                </c:pt>
                <c:pt idx="250">
                  <c:v>241</c:v>
                </c:pt>
                <c:pt idx="251">
                  <c:v>80</c:v>
                </c:pt>
                <c:pt idx="252">
                  <c:v>146</c:v>
                </c:pt>
                <c:pt idx="253">
                  <c:v>272</c:v>
                </c:pt>
                <c:pt idx="254">
                  <c:v>995</c:v>
                </c:pt>
                <c:pt idx="255">
                  <c:v>462</c:v>
                </c:pt>
                <c:pt idx="256">
                  <c:v>248</c:v>
                </c:pt>
                <c:pt idx="257">
                  <c:v>79</c:v>
                </c:pt>
                <c:pt idx="258">
                  <c:v>320</c:v>
                </c:pt>
                <c:pt idx="259">
                  <c:v>40</c:v>
                </c:pt>
                <c:pt idx="260">
                  <c:v>170</c:v>
                </c:pt>
                <c:pt idx="261">
                  <c:v>331</c:v>
                </c:pt>
                <c:pt idx="262">
                  <c:v>95</c:v>
                </c:pt>
                <c:pt idx="263">
                  <c:v>0</c:v>
                </c:pt>
                <c:pt idx="264">
                  <c:v>116</c:v>
                </c:pt>
                <c:pt idx="265">
                  <c:v>380</c:v>
                </c:pt>
                <c:pt idx="266">
                  <c:v>191</c:v>
                </c:pt>
                <c:pt idx="267">
                  <c:v>190</c:v>
                </c:pt>
                <c:pt idx="268">
                  <c:v>1343</c:v>
                </c:pt>
                <c:pt idx="269">
                  <c:v>21</c:v>
                </c:pt>
                <c:pt idx="270">
                  <c:v>0</c:v>
                </c:pt>
                <c:pt idx="271">
                  <c:v>99</c:v>
                </c:pt>
                <c:pt idx="272">
                  <c:v>223</c:v>
                </c:pt>
                <c:pt idx="273">
                  <c:v>230</c:v>
                </c:pt>
                <c:pt idx="274">
                  <c:v>70</c:v>
                </c:pt>
                <c:pt idx="275">
                  <c:v>743</c:v>
                </c:pt>
                <c:pt idx="276">
                  <c:v>3755</c:v>
                </c:pt>
                <c:pt idx="277">
                  <c:v>0</c:v>
                </c:pt>
                <c:pt idx="278">
                  <c:v>3056</c:v>
                </c:pt>
                <c:pt idx="279">
                  <c:v>290</c:v>
                </c:pt>
                <c:pt idx="280">
                  <c:v>128</c:v>
                </c:pt>
                <c:pt idx="281">
                  <c:v>187</c:v>
                </c:pt>
                <c:pt idx="282">
                  <c:v>144</c:v>
                </c:pt>
                <c:pt idx="283">
                  <c:v>32</c:v>
                </c:pt>
                <c:pt idx="284">
                  <c:v>44</c:v>
                </c:pt>
                <c:pt idx="285">
                  <c:v>1434</c:v>
                </c:pt>
                <c:pt idx="286">
                  <c:v>386</c:v>
                </c:pt>
                <c:pt idx="287">
                  <c:v>169</c:v>
                </c:pt>
                <c:pt idx="288">
                  <c:v>205</c:v>
                </c:pt>
                <c:pt idx="289">
                  <c:v>221</c:v>
                </c:pt>
                <c:pt idx="290">
                  <c:v>197</c:v>
                </c:pt>
                <c:pt idx="291">
                  <c:v>286</c:v>
                </c:pt>
                <c:pt idx="292">
                  <c:v>334</c:v>
                </c:pt>
                <c:pt idx="293">
                  <c:v>382</c:v>
                </c:pt>
                <c:pt idx="294">
                  <c:v>819</c:v>
                </c:pt>
                <c:pt idx="295">
                  <c:v>359</c:v>
                </c:pt>
                <c:pt idx="296">
                  <c:v>178</c:v>
                </c:pt>
                <c:pt idx="297">
                  <c:v>0</c:v>
                </c:pt>
                <c:pt idx="298">
                  <c:v>0</c:v>
                </c:pt>
                <c:pt idx="299">
                  <c:v>1387</c:v>
                </c:pt>
                <c:pt idx="300">
                  <c:v>336</c:v>
                </c:pt>
                <c:pt idx="301">
                  <c:v>246</c:v>
                </c:pt>
                <c:pt idx="302">
                  <c:v>226</c:v>
                </c:pt>
                <c:pt idx="303">
                  <c:v>401</c:v>
                </c:pt>
                <c:pt idx="304">
                  <c:v>84</c:v>
                </c:pt>
                <c:pt idx="305">
                  <c:v>48</c:v>
                </c:pt>
                <c:pt idx="306">
                  <c:v>0</c:v>
                </c:pt>
                <c:pt idx="307">
                  <c:v>1100</c:v>
                </c:pt>
                <c:pt idx="308">
                  <c:v>2276</c:v>
                </c:pt>
                <c:pt idx="309">
                  <c:v>671</c:v>
                </c:pt>
                <c:pt idx="310">
                  <c:v>42</c:v>
                </c:pt>
                <c:pt idx="311">
                  <c:v>38</c:v>
                </c:pt>
                <c:pt idx="312">
                  <c:v>0</c:v>
                </c:pt>
                <c:pt idx="313">
                  <c:v>1022</c:v>
                </c:pt>
                <c:pt idx="314">
                  <c:v>116</c:v>
                </c:pt>
                <c:pt idx="315">
                  <c:v>283</c:v>
                </c:pt>
                <c:pt idx="316">
                  <c:v>325</c:v>
                </c:pt>
                <c:pt idx="317">
                  <c:v>97</c:v>
                </c:pt>
                <c:pt idx="318">
                  <c:v>0</c:v>
                </c:pt>
                <c:pt idx="319">
                  <c:v>0</c:v>
                </c:pt>
                <c:pt idx="320">
                  <c:v>30</c:v>
                </c:pt>
                <c:pt idx="321">
                  <c:v>177</c:v>
                </c:pt>
                <c:pt idx="322">
                  <c:v>771</c:v>
                </c:pt>
                <c:pt idx="323">
                  <c:v>101</c:v>
                </c:pt>
                <c:pt idx="324">
                  <c:v>1114</c:v>
                </c:pt>
                <c:pt idx="325">
                  <c:v>38</c:v>
                </c:pt>
                <c:pt idx="326">
                  <c:v>163</c:v>
                </c:pt>
                <c:pt idx="327">
                  <c:v>100</c:v>
                </c:pt>
                <c:pt idx="328">
                  <c:v>241</c:v>
                </c:pt>
                <c:pt idx="329">
                  <c:v>116</c:v>
                </c:pt>
                <c:pt idx="330">
                  <c:v>77</c:v>
                </c:pt>
                <c:pt idx="331">
                  <c:v>163</c:v>
                </c:pt>
                <c:pt idx="332">
                  <c:v>95</c:v>
                </c:pt>
                <c:pt idx="333">
                  <c:v>156</c:v>
                </c:pt>
                <c:pt idx="334">
                  <c:v>234</c:v>
                </c:pt>
                <c:pt idx="335">
                  <c:v>153</c:v>
                </c:pt>
                <c:pt idx="336">
                  <c:v>262</c:v>
                </c:pt>
                <c:pt idx="337">
                  <c:v>1408</c:v>
                </c:pt>
                <c:pt idx="338">
                  <c:v>154</c:v>
                </c:pt>
                <c:pt idx="339">
                  <c:v>171</c:v>
                </c:pt>
                <c:pt idx="340">
                  <c:v>0</c:v>
                </c:pt>
                <c:pt idx="341">
                  <c:v>457</c:v>
                </c:pt>
                <c:pt idx="342">
                  <c:v>140</c:v>
                </c:pt>
                <c:pt idx="343">
                  <c:v>221</c:v>
                </c:pt>
                <c:pt idx="344">
                  <c:v>97</c:v>
                </c:pt>
                <c:pt idx="345">
                  <c:v>441</c:v>
                </c:pt>
                <c:pt idx="346">
                  <c:v>118</c:v>
                </c:pt>
                <c:pt idx="347">
                  <c:v>0</c:v>
                </c:pt>
                <c:pt idx="348">
                  <c:v>383</c:v>
                </c:pt>
                <c:pt idx="349">
                  <c:v>166</c:v>
                </c:pt>
                <c:pt idx="350">
                  <c:v>171</c:v>
                </c:pt>
                <c:pt idx="351">
                  <c:v>900</c:v>
                </c:pt>
                <c:pt idx="352">
                  <c:v>85</c:v>
                </c:pt>
                <c:pt idx="353">
                  <c:v>45</c:v>
                </c:pt>
                <c:pt idx="354">
                  <c:v>0</c:v>
                </c:pt>
                <c:pt idx="355">
                  <c:v>49</c:v>
                </c:pt>
                <c:pt idx="356">
                  <c:v>277</c:v>
                </c:pt>
                <c:pt idx="357">
                  <c:v>93</c:v>
                </c:pt>
                <c:pt idx="358">
                  <c:v>168</c:v>
                </c:pt>
                <c:pt idx="359">
                  <c:v>90</c:v>
                </c:pt>
                <c:pt idx="360">
                  <c:v>0</c:v>
                </c:pt>
                <c:pt idx="361">
                  <c:v>0</c:v>
                </c:pt>
                <c:pt idx="362">
                  <c:v>534</c:v>
                </c:pt>
                <c:pt idx="363">
                  <c:v>90</c:v>
                </c:pt>
                <c:pt idx="364">
                  <c:v>158</c:v>
                </c:pt>
                <c:pt idx="365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89D-4AE5-814B-A8CADB6645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TikTok LatAm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Sheet1!$E$2:$E$367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76</c:v>
                </c:pt>
                <c:pt idx="9">
                  <c:v>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8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6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8</c:v>
                </c:pt>
                <c:pt idx="155">
                  <c:v>6</c:v>
                </c:pt>
                <c:pt idx="156">
                  <c:v>5</c:v>
                </c:pt>
                <c:pt idx="157">
                  <c:v>8</c:v>
                </c:pt>
                <c:pt idx="158">
                  <c:v>2</c:v>
                </c:pt>
                <c:pt idx="159">
                  <c:v>3</c:v>
                </c:pt>
                <c:pt idx="160">
                  <c:v>8</c:v>
                </c:pt>
                <c:pt idx="161">
                  <c:v>2</c:v>
                </c:pt>
                <c:pt idx="162">
                  <c:v>3</c:v>
                </c:pt>
                <c:pt idx="163">
                  <c:v>7</c:v>
                </c:pt>
                <c:pt idx="164">
                  <c:v>3</c:v>
                </c:pt>
                <c:pt idx="165">
                  <c:v>16</c:v>
                </c:pt>
                <c:pt idx="166">
                  <c:v>8</c:v>
                </c:pt>
                <c:pt idx="167">
                  <c:v>17</c:v>
                </c:pt>
                <c:pt idx="168">
                  <c:v>10</c:v>
                </c:pt>
                <c:pt idx="169">
                  <c:v>3</c:v>
                </c:pt>
                <c:pt idx="170">
                  <c:v>2</c:v>
                </c:pt>
                <c:pt idx="171">
                  <c:v>8</c:v>
                </c:pt>
                <c:pt idx="172">
                  <c:v>2</c:v>
                </c:pt>
                <c:pt idx="173">
                  <c:v>9</c:v>
                </c:pt>
                <c:pt idx="174">
                  <c:v>76</c:v>
                </c:pt>
                <c:pt idx="175">
                  <c:v>8</c:v>
                </c:pt>
                <c:pt idx="176">
                  <c:v>2</c:v>
                </c:pt>
                <c:pt idx="177">
                  <c:v>2</c:v>
                </c:pt>
                <c:pt idx="178">
                  <c:v>4</c:v>
                </c:pt>
                <c:pt idx="179">
                  <c:v>6</c:v>
                </c:pt>
                <c:pt idx="180">
                  <c:v>2</c:v>
                </c:pt>
                <c:pt idx="181">
                  <c:v>3</c:v>
                </c:pt>
                <c:pt idx="182">
                  <c:v>4</c:v>
                </c:pt>
                <c:pt idx="183">
                  <c:v>6</c:v>
                </c:pt>
                <c:pt idx="184">
                  <c:v>3</c:v>
                </c:pt>
                <c:pt idx="185">
                  <c:v>5</c:v>
                </c:pt>
                <c:pt idx="186">
                  <c:v>7</c:v>
                </c:pt>
                <c:pt idx="187">
                  <c:v>4</c:v>
                </c:pt>
                <c:pt idx="188">
                  <c:v>10</c:v>
                </c:pt>
                <c:pt idx="189">
                  <c:v>11</c:v>
                </c:pt>
                <c:pt idx="190">
                  <c:v>9</c:v>
                </c:pt>
                <c:pt idx="191">
                  <c:v>14</c:v>
                </c:pt>
                <c:pt idx="192">
                  <c:v>14</c:v>
                </c:pt>
                <c:pt idx="193">
                  <c:v>3</c:v>
                </c:pt>
                <c:pt idx="194">
                  <c:v>8</c:v>
                </c:pt>
                <c:pt idx="195">
                  <c:v>5</c:v>
                </c:pt>
                <c:pt idx="196">
                  <c:v>3</c:v>
                </c:pt>
                <c:pt idx="197">
                  <c:v>12</c:v>
                </c:pt>
                <c:pt idx="198">
                  <c:v>5</c:v>
                </c:pt>
                <c:pt idx="199">
                  <c:v>0</c:v>
                </c:pt>
                <c:pt idx="200">
                  <c:v>10</c:v>
                </c:pt>
                <c:pt idx="201">
                  <c:v>7</c:v>
                </c:pt>
                <c:pt idx="202">
                  <c:v>7</c:v>
                </c:pt>
                <c:pt idx="203">
                  <c:v>8</c:v>
                </c:pt>
                <c:pt idx="204">
                  <c:v>7</c:v>
                </c:pt>
                <c:pt idx="205">
                  <c:v>12</c:v>
                </c:pt>
                <c:pt idx="206">
                  <c:v>12</c:v>
                </c:pt>
                <c:pt idx="207">
                  <c:v>0</c:v>
                </c:pt>
                <c:pt idx="208">
                  <c:v>29</c:v>
                </c:pt>
                <c:pt idx="209">
                  <c:v>16</c:v>
                </c:pt>
                <c:pt idx="210">
                  <c:v>13</c:v>
                </c:pt>
                <c:pt idx="211">
                  <c:v>14</c:v>
                </c:pt>
                <c:pt idx="212">
                  <c:v>7</c:v>
                </c:pt>
                <c:pt idx="213">
                  <c:v>10</c:v>
                </c:pt>
                <c:pt idx="214">
                  <c:v>0</c:v>
                </c:pt>
                <c:pt idx="215">
                  <c:v>24</c:v>
                </c:pt>
                <c:pt idx="216">
                  <c:v>60</c:v>
                </c:pt>
                <c:pt idx="217">
                  <c:v>14</c:v>
                </c:pt>
                <c:pt idx="218">
                  <c:v>18</c:v>
                </c:pt>
                <c:pt idx="219">
                  <c:v>12</c:v>
                </c:pt>
                <c:pt idx="220">
                  <c:v>13</c:v>
                </c:pt>
                <c:pt idx="221">
                  <c:v>16</c:v>
                </c:pt>
                <c:pt idx="222">
                  <c:v>18</c:v>
                </c:pt>
                <c:pt idx="223">
                  <c:v>16</c:v>
                </c:pt>
                <c:pt idx="224">
                  <c:v>28</c:v>
                </c:pt>
                <c:pt idx="225">
                  <c:v>14</c:v>
                </c:pt>
                <c:pt idx="226">
                  <c:v>19</c:v>
                </c:pt>
                <c:pt idx="227">
                  <c:v>17</c:v>
                </c:pt>
                <c:pt idx="228">
                  <c:v>16</c:v>
                </c:pt>
                <c:pt idx="229">
                  <c:v>27</c:v>
                </c:pt>
                <c:pt idx="230">
                  <c:v>26</c:v>
                </c:pt>
                <c:pt idx="231">
                  <c:v>19</c:v>
                </c:pt>
                <c:pt idx="232">
                  <c:v>40</c:v>
                </c:pt>
                <c:pt idx="233">
                  <c:v>33</c:v>
                </c:pt>
                <c:pt idx="234">
                  <c:v>0</c:v>
                </c:pt>
                <c:pt idx="235">
                  <c:v>0</c:v>
                </c:pt>
                <c:pt idx="236">
                  <c:v>128</c:v>
                </c:pt>
                <c:pt idx="237">
                  <c:v>14</c:v>
                </c:pt>
                <c:pt idx="238">
                  <c:v>27</c:v>
                </c:pt>
                <c:pt idx="239">
                  <c:v>36</c:v>
                </c:pt>
                <c:pt idx="240">
                  <c:v>83</c:v>
                </c:pt>
                <c:pt idx="241">
                  <c:v>201</c:v>
                </c:pt>
                <c:pt idx="242">
                  <c:v>12</c:v>
                </c:pt>
                <c:pt idx="243">
                  <c:v>39</c:v>
                </c:pt>
                <c:pt idx="244">
                  <c:v>25</c:v>
                </c:pt>
                <c:pt idx="245">
                  <c:v>53</c:v>
                </c:pt>
                <c:pt idx="246">
                  <c:v>101</c:v>
                </c:pt>
                <c:pt idx="247">
                  <c:v>48</c:v>
                </c:pt>
                <c:pt idx="248">
                  <c:v>0</c:v>
                </c:pt>
                <c:pt idx="249">
                  <c:v>36</c:v>
                </c:pt>
                <c:pt idx="250">
                  <c:v>86</c:v>
                </c:pt>
                <c:pt idx="251">
                  <c:v>24</c:v>
                </c:pt>
                <c:pt idx="252">
                  <c:v>115</c:v>
                </c:pt>
                <c:pt idx="253">
                  <c:v>21</c:v>
                </c:pt>
                <c:pt idx="254">
                  <c:v>37</c:v>
                </c:pt>
                <c:pt idx="255">
                  <c:v>26</c:v>
                </c:pt>
                <c:pt idx="256">
                  <c:v>0</c:v>
                </c:pt>
                <c:pt idx="257">
                  <c:v>22</c:v>
                </c:pt>
                <c:pt idx="258">
                  <c:v>250</c:v>
                </c:pt>
                <c:pt idx="259">
                  <c:v>50</c:v>
                </c:pt>
                <c:pt idx="260">
                  <c:v>41</c:v>
                </c:pt>
                <c:pt idx="261">
                  <c:v>2985</c:v>
                </c:pt>
                <c:pt idx="262">
                  <c:v>43</c:v>
                </c:pt>
                <c:pt idx="263">
                  <c:v>0</c:v>
                </c:pt>
                <c:pt idx="264">
                  <c:v>33</c:v>
                </c:pt>
                <c:pt idx="265">
                  <c:v>43</c:v>
                </c:pt>
                <c:pt idx="266">
                  <c:v>43</c:v>
                </c:pt>
                <c:pt idx="267">
                  <c:v>143</c:v>
                </c:pt>
                <c:pt idx="268">
                  <c:v>24</c:v>
                </c:pt>
                <c:pt idx="269">
                  <c:v>38</c:v>
                </c:pt>
                <c:pt idx="270">
                  <c:v>0</c:v>
                </c:pt>
                <c:pt idx="271">
                  <c:v>74</c:v>
                </c:pt>
                <c:pt idx="272">
                  <c:v>34</c:v>
                </c:pt>
                <c:pt idx="273">
                  <c:v>0</c:v>
                </c:pt>
                <c:pt idx="274">
                  <c:v>28</c:v>
                </c:pt>
                <c:pt idx="275">
                  <c:v>53</c:v>
                </c:pt>
                <c:pt idx="276">
                  <c:v>50</c:v>
                </c:pt>
                <c:pt idx="277">
                  <c:v>0</c:v>
                </c:pt>
                <c:pt idx="278">
                  <c:v>25</c:v>
                </c:pt>
                <c:pt idx="279">
                  <c:v>22</c:v>
                </c:pt>
                <c:pt idx="280">
                  <c:v>11</c:v>
                </c:pt>
                <c:pt idx="281">
                  <c:v>29</c:v>
                </c:pt>
                <c:pt idx="282">
                  <c:v>27</c:v>
                </c:pt>
                <c:pt idx="283">
                  <c:v>33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14</c:v>
                </c:pt>
                <c:pt idx="288">
                  <c:v>12</c:v>
                </c:pt>
                <c:pt idx="289">
                  <c:v>48</c:v>
                </c:pt>
                <c:pt idx="290">
                  <c:v>33</c:v>
                </c:pt>
                <c:pt idx="291">
                  <c:v>28</c:v>
                </c:pt>
                <c:pt idx="292">
                  <c:v>18</c:v>
                </c:pt>
                <c:pt idx="293">
                  <c:v>839</c:v>
                </c:pt>
                <c:pt idx="294">
                  <c:v>41</c:v>
                </c:pt>
                <c:pt idx="295">
                  <c:v>39</c:v>
                </c:pt>
                <c:pt idx="296">
                  <c:v>0</c:v>
                </c:pt>
                <c:pt idx="297">
                  <c:v>12</c:v>
                </c:pt>
                <c:pt idx="298">
                  <c:v>57</c:v>
                </c:pt>
                <c:pt idx="299">
                  <c:v>10</c:v>
                </c:pt>
                <c:pt idx="300">
                  <c:v>24</c:v>
                </c:pt>
                <c:pt idx="301">
                  <c:v>61</c:v>
                </c:pt>
                <c:pt idx="302">
                  <c:v>13</c:v>
                </c:pt>
                <c:pt idx="303">
                  <c:v>21</c:v>
                </c:pt>
                <c:pt idx="304">
                  <c:v>0</c:v>
                </c:pt>
                <c:pt idx="305">
                  <c:v>0</c:v>
                </c:pt>
                <c:pt idx="306">
                  <c:v>20</c:v>
                </c:pt>
                <c:pt idx="307">
                  <c:v>27</c:v>
                </c:pt>
                <c:pt idx="308">
                  <c:v>0</c:v>
                </c:pt>
                <c:pt idx="309">
                  <c:v>19</c:v>
                </c:pt>
                <c:pt idx="310">
                  <c:v>0</c:v>
                </c:pt>
                <c:pt idx="311">
                  <c:v>25</c:v>
                </c:pt>
                <c:pt idx="312">
                  <c:v>0</c:v>
                </c:pt>
                <c:pt idx="313">
                  <c:v>15</c:v>
                </c:pt>
                <c:pt idx="314">
                  <c:v>39</c:v>
                </c:pt>
                <c:pt idx="315">
                  <c:v>29</c:v>
                </c:pt>
                <c:pt idx="316">
                  <c:v>15</c:v>
                </c:pt>
                <c:pt idx="317">
                  <c:v>46</c:v>
                </c:pt>
                <c:pt idx="318">
                  <c:v>0</c:v>
                </c:pt>
                <c:pt idx="319">
                  <c:v>22</c:v>
                </c:pt>
                <c:pt idx="320">
                  <c:v>26</c:v>
                </c:pt>
                <c:pt idx="321">
                  <c:v>26</c:v>
                </c:pt>
                <c:pt idx="322">
                  <c:v>39</c:v>
                </c:pt>
                <c:pt idx="323">
                  <c:v>0</c:v>
                </c:pt>
                <c:pt idx="324">
                  <c:v>24</c:v>
                </c:pt>
                <c:pt idx="325">
                  <c:v>67</c:v>
                </c:pt>
                <c:pt idx="326">
                  <c:v>0</c:v>
                </c:pt>
                <c:pt idx="327">
                  <c:v>24</c:v>
                </c:pt>
                <c:pt idx="328">
                  <c:v>25</c:v>
                </c:pt>
                <c:pt idx="329">
                  <c:v>0</c:v>
                </c:pt>
                <c:pt idx="330">
                  <c:v>21</c:v>
                </c:pt>
                <c:pt idx="331">
                  <c:v>21</c:v>
                </c:pt>
                <c:pt idx="332">
                  <c:v>0</c:v>
                </c:pt>
                <c:pt idx="333">
                  <c:v>0</c:v>
                </c:pt>
                <c:pt idx="334">
                  <c:v>21</c:v>
                </c:pt>
                <c:pt idx="335">
                  <c:v>34</c:v>
                </c:pt>
                <c:pt idx="336">
                  <c:v>32</c:v>
                </c:pt>
                <c:pt idx="337">
                  <c:v>24</c:v>
                </c:pt>
                <c:pt idx="338">
                  <c:v>0</c:v>
                </c:pt>
                <c:pt idx="339">
                  <c:v>0</c:v>
                </c:pt>
                <c:pt idx="340">
                  <c:v>39</c:v>
                </c:pt>
                <c:pt idx="341">
                  <c:v>36</c:v>
                </c:pt>
                <c:pt idx="342">
                  <c:v>0</c:v>
                </c:pt>
                <c:pt idx="343">
                  <c:v>21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25</c:v>
                </c:pt>
                <c:pt idx="349">
                  <c:v>6</c:v>
                </c:pt>
                <c:pt idx="350">
                  <c:v>3</c:v>
                </c:pt>
                <c:pt idx="351">
                  <c:v>24</c:v>
                </c:pt>
                <c:pt idx="352">
                  <c:v>0</c:v>
                </c:pt>
                <c:pt idx="353">
                  <c:v>0</c:v>
                </c:pt>
                <c:pt idx="354">
                  <c:v>25</c:v>
                </c:pt>
                <c:pt idx="355">
                  <c:v>0</c:v>
                </c:pt>
                <c:pt idx="356">
                  <c:v>45</c:v>
                </c:pt>
                <c:pt idx="357">
                  <c:v>7</c:v>
                </c:pt>
                <c:pt idx="358">
                  <c:v>16</c:v>
                </c:pt>
                <c:pt idx="359">
                  <c:v>7</c:v>
                </c:pt>
                <c:pt idx="360">
                  <c:v>42</c:v>
                </c:pt>
                <c:pt idx="361">
                  <c:v>0</c:v>
                </c:pt>
                <c:pt idx="362">
                  <c:v>19</c:v>
                </c:pt>
                <c:pt idx="363">
                  <c:v>0</c:v>
                </c:pt>
                <c:pt idx="364">
                  <c:v>33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89D-4AE5-814B-A8CADB6645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México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  <c:pt idx="295">
                  <c:v>44126</c:v>
                </c:pt>
                <c:pt idx="296">
                  <c:v>44127</c:v>
                </c:pt>
                <c:pt idx="297">
                  <c:v>44128</c:v>
                </c:pt>
                <c:pt idx="298">
                  <c:v>44129</c:v>
                </c:pt>
                <c:pt idx="299">
                  <c:v>44130</c:v>
                </c:pt>
                <c:pt idx="300">
                  <c:v>44131</c:v>
                </c:pt>
                <c:pt idx="301">
                  <c:v>44132</c:v>
                </c:pt>
                <c:pt idx="302">
                  <c:v>44133</c:v>
                </c:pt>
                <c:pt idx="303">
                  <c:v>44134</c:v>
                </c:pt>
                <c:pt idx="304">
                  <c:v>44135</c:v>
                </c:pt>
                <c:pt idx="305">
                  <c:v>44136</c:v>
                </c:pt>
                <c:pt idx="306">
                  <c:v>44137</c:v>
                </c:pt>
                <c:pt idx="307">
                  <c:v>44138</c:v>
                </c:pt>
                <c:pt idx="308">
                  <c:v>44139</c:v>
                </c:pt>
                <c:pt idx="309">
                  <c:v>44140</c:v>
                </c:pt>
                <c:pt idx="310">
                  <c:v>44141</c:v>
                </c:pt>
                <c:pt idx="311">
                  <c:v>44142</c:v>
                </c:pt>
                <c:pt idx="312">
                  <c:v>44143</c:v>
                </c:pt>
                <c:pt idx="313">
                  <c:v>44144</c:v>
                </c:pt>
                <c:pt idx="314">
                  <c:v>44145</c:v>
                </c:pt>
                <c:pt idx="315">
                  <c:v>44146</c:v>
                </c:pt>
                <c:pt idx="316">
                  <c:v>44147</c:v>
                </c:pt>
                <c:pt idx="317">
                  <c:v>44148</c:v>
                </c:pt>
                <c:pt idx="318">
                  <c:v>44149</c:v>
                </c:pt>
                <c:pt idx="319">
                  <c:v>44150</c:v>
                </c:pt>
                <c:pt idx="320">
                  <c:v>44151</c:v>
                </c:pt>
                <c:pt idx="321">
                  <c:v>44152</c:v>
                </c:pt>
                <c:pt idx="322">
                  <c:v>44153</c:v>
                </c:pt>
                <c:pt idx="323">
                  <c:v>44154</c:v>
                </c:pt>
                <c:pt idx="324">
                  <c:v>44155</c:v>
                </c:pt>
                <c:pt idx="325">
                  <c:v>44156</c:v>
                </c:pt>
                <c:pt idx="326">
                  <c:v>44157</c:v>
                </c:pt>
                <c:pt idx="327">
                  <c:v>44158</c:v>
                </c:pt>
                <c:pt idx="328">
                  <c:v>44159</c:v>
                </c:pt>
                <c:pt idx="329">
                  <c:v>44160</c:v>
                </c:pt>
                <c:pt idx="330">
                  <c:v>44161</c:v>
                </c:pt>
                <c:pt idx="331">
                  <c:v>44162</c:v>
                </c:pt>
                <c:pt idx="332">
                  <c:v>44163</c:v>
                </c:pt>
                <c:pt idx="333">
                  <c:v>44164</c:v>
                </c:pt>
                <c:pt idx="334">
                  <c:v>44165</c:v>
                </c:pt>
                <c:pt idx="335">
                  <c:v>44166</c:v>
                </c:pt>
                <c:pt idx="336">
                  <c:v>44167</c:v>
                </c:pt>
                <c:pt idx="337">
                  <c:v>44168</c:v>
                </c:pt>
                <c:pt idx="338">
                  <c:v>44169</c:v>
                </c:pt>
                <c:pt idx="339">
                  <c:v>44170</c:v>
                </c:pt>
                <c:pt idx="340">
                  <c:v>44171</c:v>
                </c:pt>
                <c:pt idx="341">
                  <c:v>44172</c:v>
                </c:pt>
                <c:pt idx="342">
                  <c:v>44173</c:v>
                </c:pt>
                <c:pt idx="343">
                  <c:v>44174</c:v>
                </c:pt>
                <c:pt idx="344">
                  <c:v>44175</c:v>
                </c:pt>
                <c:pt idx="345">
                  <c:v>44176</c:v>
                </c:pt>
                <c:pt idx="346">
                  <c:v>44177</c:v>
                </c:pt>
                <c:pt idx="347">
                  <c:v>44178</c:v>
                </c:pt>
                <c:pt idx="348">
                  <c:v>44179</c:v>
                </c:pt>
                <c:pt idx="349">
                  <c:v>44180</c:v>
                </c:pt>
                <c:pt idx="350">
                  <c:v>44181</c:v>
                </c:pt>
                <c:pt idx="351">
                  <c:v>44182</c:v>
                </c:pt>
                <c:pt idx="352">
                  <c:v>44183</c:v>
                </c:pt>
                <c:pt idx="353">
                  <c:v>44184</c:v>
                </c:pt>
                <c:pt idx="354">
                  <c:v>44185</c:v>
                </c:pt>
                <c:pt idx="355">
                  <c:v>44186</c:v>
                </c:pt>
                <c:pt idx="356">
                  <c:v>44187</c:v>
                </c:pt>
                <c:pt idx="357">
                  <c:v>44188</c:v>
                </c:pt>
                <c:pt idx="358">
                  <c:v>44189</c:v>
                </c:pt>
                <c:pt idx="359">
                  <c:v>44190</c:v>
                </c:pt>
                <c:pt idx="360">
                  <c:v>44191</c:v>
                </c:pt>
                <c:pt idx="361">
                  <c:v>44192</c:v>
                </c:pt>
                <c:pt idx="362">
                  <c:v>44193</c:v>
                </c:pt>
                <c:pt idx="363">
                  <c:v>44194</c:v>
                </c:pt>
                <c:pt idx="364">
                  <c:v>44195</c:v>
                </c:pt>
                <c:pt idx="365">
                  <c:v>44196</c:v>
                </c:pt>
              </c:numCache>
            </c:numRef>
          </c:cat>
          <c:val>
            <c:numRef>
              <c:f>Sheet1!$F$2:$F$367</c:f>
              <c:numCache>
                <c:formatCode>General</c:formatCode>
                <c:ptCount val="366"/>
                <c:pt idx="0">
                  <c:v>136</c:v>
                </c:pt>
                <c:pt idx="1">
                  <c:v>106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176</c:v>
                </c:pt>
                <c:pt idx="6">
                  <c:v>0</c:v>
                </c:pt>
                <c:pt idx="7">
                  <c:v>101</c:v>
                </c:pt>
                <c:pt idx="8">
                  <c:v>0</c:v>
                </c:pt>
                <c:pt idx="9">
                  <c:v>30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480</c:v>
                </c:pt>
                <c:pt idx="22">
                  <c:v>56</c:v>
                </c:pt>
                <c:pt idx="23">
                  <c:v>90</c:v>
                </c:pt>
                <c:pt idx="24">
                  <c:v>45</c:v>
                </c:pt>
                <c:pt idx="25">
                  <c:v>78</c:v>
                </c:pt>
                <c:pt idx="26">
                  <c:v>74</c:v>
                </c:pt>
                <c:pt idx="27">
                  <c:v>379</c:v>
                </c:pt>
                <c:pt idx="28">
                  <c:v>233</c:v>
                </c:pt>
                <c:pt idx="29">
                  <c:v>37</c:v>
                </c:pt>
                <c:pt idx="30">
                  <c:v>31</c:v>
                </c:pt>
                <c:pt idx="31">
                  <c:v>19</c:v>
                </c:pt>
                <c:pt idx="32">
                  <c:v>231</c:v>
                </c:pt>
                <c:pt idx="33">
                  <c:v>99</c:v>
                </c:pt>
                <c:pt idx="34">
                  <c:v>29</c:v>
                </c:pt>
                <c:pt idx="35">
                  <c:v>22</c:v>
                </c:pt>
                <c:pt idx="36">
                  <c:v>51</c:v>
                </c:pt>
                <c:pt idx="37">
                  <c:v>1708</c:v>
                </c:pt>
                <c:pt idx="38">
                  <c:v>992</c:v>
                </c:pt>
                <c:pt idx="39">
                  <c:v>3605</c:v>
                </c:pt>
                <c:pt idx="40">
                  <c:v>559</c:v>
                </c:pt>
                <c:pt idx="41">
                  <c:v>71</c:v>
                </c:pt>
                <c:pt idx="42">
                  <c:v>1370</c:v>
                </c:pt>
                <c:pt idx="43">
                  <c:v>39</c:v>
                </c:pt>
                <c:pt idx="44">
                  <c:v>18</c:v>
                </c:pt>
                <c:pt idx="45">
                  <c:v>115</c:v>
                </c:pt>
                <c:pt idx="46">
                  <c:v>47</c:v>
                </c:pt>
                <c:pt idx="47">
                  <c:v>195</c:v>
                </c:pt>
                <c:pt idx="48">
                  <c:v>74</c:v>
                </c:pt>
                <c:pt idx="49">
                  <c:v>614</c:v>
                </c:pt>
                <c:pt idx="50">
                  <c:v>151</c:v>
                </c:pt>
                <c:pt idx="51">
                  <c:v>19</c:v>
                </c:pt>
                <c:pt idx="52">
                  <c:v>27</c:v>
                </c:pt>
                <c:pt idx="53">
                  <c:v>29</c:v>
                </c:pt>
                <c:pt idx="54">
                  <c:v>375</c:v>
                </c:pt>
                <c:pt idx="55">
                  <c:v>100</c:v>
                </c:pt>
                <c:pt idx="56">
                  <c:v>20</c:v>
                </c:pt>
                <c:pt idx="57">
                  <c:v>15</c:v>
                </c:pt>
                <c:pt idx="58">
                  <c:v>18</c:v>
                </c:pt>
                <c:pt idx="59">
                  <c:v>23</c:v>
                </c:pt>
                <c:pt idx="60">
                  <c:v>32</c:v>
                </c:pt>
                <c:pt idx="61">
                  <c:v>19</c:v>
                </c:pt>
                <c:pt idx="62">
                  <c:v>31</c:v>
                </c:pt>
                <c:pt idx="63">
                  <c:v>26</c:v>
                </c:pt>
                <c:pt idx="64">
                  <c:v>22</c:v>
                </c:pt>
                <c:pt idx="65">
                  <c:v>13</c:v>
                </c:pt>
                <c:pt idx="66">
                  <c:v>1876</c:v>
                </c:pt>
                <c:pt idx="67">
                  <c:v>5158</c:v>
                </c:pt>
                <c:pt idx="68">
                  <c:v>0</c:v>
                </c:pt>
                <c:pt idx="69">
                  <c:v>143</c:v>
                </c:pt>
                <c:pt idx="70">
                  <c:v>31</c:v>
                </c:pt>
                <c:pt idx="71">
                  <c:v>43</c:v>
                </c:pt>
                <c:pt idx="72">
                  <c:v>31</c:v>
                </c:pt>
                <c:pt idx="73">
                  <c:v>628</c:v>
                </c:pt>
                <c:pt idx="74">
                  <c:v>33</c:v>
                </c:pt>
                <c:pt idx="75">
                  <c:v>0</c:v>
                </c:pt>
                <c:pt idx="76">
                  <c:v>3661</c:v>
                </c:pt>
                <c:pt idx="77">
                  <c:v>37</c:v>
                </c:pt>
                <c:pt idx="78">
                  <c:v>42</c:v>
                </c:pt>
                <c:pt idx="79">
                  <c:v>63</c:v>
                </c:pt>
                <c:pt idx="80">
                  <c:v>72</c:v>
                </c:pt>
                <c:pt idx="81">
                  <c:v>27</c:v>
                </c:pt>
                <c:pt idx="82">
                  <c:v>58</c:v>
                </c:pt>
                <c:pt idx="83">
                  <c:v>26</c:v>
                </c:pt>
                <c:pt idx="84">
                  <c:v>23</c:v>
                </c:pt>
                <c:pt idx="85">
                  <c:v>52</c:v>
                </c:pt>
                <c:pt idx="86">
                  <c:v>29</c:v>
                </c:pt>
                <c:pt idx="87">
                  <c:v>20</c:v>
                </c:pt>
                <c:pt idx="88">
                  <c:v>21</c:v>
                </c:pt>
                <c:pt idx="89">
                  <c:v>43</c:v>
                </c:pt>
                <c:pt idx="90">
                  <c:v>4108</c:v>
                </c:pt>
                <c:pt idx="91">
                  <c:v>43</c:v>
                </c:pt>
                <c:pt idx="92">
                  <c:v>27</c:v>
                </c:pt>
                <c:pt idx="93">
                  <c:v>25</c:v>
                </c:pt>
                <c:pt idx="94">
                  <c:v>19</c:v>
                </c:pt>
                <c:pt idx="95">
                  <c:v>55</c:v>
                </c:pt>
                <c:pt idx="96">
                  <c:v>29</c:v>
                </c:pt>
                <c:pt idx="97">
                  <c:v>23</c:v>
                </c:pt>
                <c:pt idx="98">
                  <c:v>135</c:v>
                </c:pt>
                <c:pt idx="99">
                  <c:v>1196</c:v>
                </c:pt>
                <c:pt idx="100">
                  <c:v>75</c:v>
                </c:pt>
                <c:pt idx="101">
                  <c:v>26</c:v>
                </c:pt>
                <c:pt idx="102">
                  <c:v>119</c:v>
                </c:pt>
                <c:pt idx="103">
                  <c:v>1894</c:v>
                </c:pt>
                <c:pt idx="104">
                  <c:v>37</c:v>
                </c:pt>
                <c:pt idx="105">
                  <c:v>35</c:v>
                </c:pt>
                <c:pt idx="106">
                  <c:v>44</c:v>
                </c:pt>
                <c:pt idx="107">
                  <c:v>42</c:v>
                </c:pt>
                <c:pt idx="108">
                  <c:v>0</c:v>
                </c:pt>
                <c:pt idx="109">
                  <c:v>57</c:v>
                </c:pt>
                <c:pt idx="110">
                  <c:v>38</c:v>
                </c:pt>
                <c:pt idx="111">
                  <c:v>36</c:v>
                </c:pt>
                <c:pt idx="112">
                  <c:v>2296</c:v>
                </c:pt>
                <c:pt idx="113">
                  <c:v>42</c:v>
                </c:pt>
                <c:pt idx="114">
                  <c:v>35</c:v>
                </c:pt>
                <c:pt idx="115">
                  <c:v>76</c:v>
                </c:pt>
                <c:pt idx="116">
                  <c:v>0</c:v>
                </c:pt>
                <c:pt idx="117">
                  <c:v>36</c:v>
                </c:pt>
                <c:pt idx="118">
                  <c:v>34</c:v>
                </c:pt>
                <c:pt idx="119">
                  <c:v>75</c:v>
                </c:pt>
                <c:pt idx="120">
                  <c:v>157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60</c:v>
                </c:pt>
                <c:pt idx="125">
                  <c:v>176</c:v>
                </c:pt>
                <c:pt idx="126">
                  <c:v>467</c:v>
                </c:pt>
                <c:pt idx="127">
                  <c:v>48</c:v>
                </c:pt>
                <c:pt idx="128">
                  <c:v>0</c:v>
                </c:pt>
                <c:pt idx="129">
                  <c:v>55</c:v>
                </c:pt>
                <c:pt idx="130">
                  <c:v>82</c:v>
                </c:pt>
                <c:pt idx="131">
                  <c:v>55</c:v>
                </c:pt>
                <c:pt idx="132">
                  <c:v>48</c:v>
                </c:pt>
                <c:pt idx="133">
                  <c:v>45</c:v>
                </c:pt>
                <c:pt idx="134">
                  <c:v>64</c:v>
                </c:pt>
                <c:pt idx="135">
                  <c:v>623</c:v>
                </c:pt>
                <c:pt idx="136">
                  <c:v>70</c:v>
                </c:pt>
                <c:pt idx="137">
                  <c:v>0</c:v>
                </c:pt>
                <c:pt idx="138">
                  <c:v>59</c:v>
                </c:pt>
                <c:pt idx="139">
                  <c:v>170</c:v>
                </c:pt>
                <c:pt idx="140">
                  <c:v>1236</c:v>
                </c:pt>
                <c:pt idx="141">
                  <c:v>57</c:v>
                </c:pt>
                <c:pt idx="142">
                  <c:v>170</c:v>
                </c:pt>
                <c:pt idx="143">
                  <c:v>204</c:v>
                </c:pt>
                <c:pt idx="144">
                  <c:v>30</c:v>
                </c:pt>
                <c:pt idx="145">
                  <c:v>154</c:v>
                </c:pt>
                <c:pt idx="146">
                  <c:v>159</c:v>
                </c:pt>
                <c:pt idx="147">
                  <c:v>373</c:v>
                </c:pt>
                <c:pt idx="148">
                  <c:v>1122</c:v>
                </c:pt>
                <c:pt idx="149">
                  <c:v>104</c:v>
                </c:pt>
                <c:pt idx="150">
                  <c:v>49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311</c:v>
                </c:pt>
                <c:pt idx="162">
                  <c:v>122</c:v>
                </c:pt>
                <c:pt idx="163">
                  <c:v>468</c:v>
                </c:pt>
                <c:pt idx="164">
                  <c:v>32</c:v>
                </c:pt>
                <c:pt idx="165">
                  <c:v>0</c:v>
                </c:pt>
                <c:pt idx="166">
                  <c:v>36</c:v>
                </c:pt>
                <c:pt idx="167">
                  <c:v>137</c:v>
                </c:pt>
                <c:pt idx="168">
                  <c:v>13208</c:v>
                </c:pt>
                <c:pt idx="169">
                  <c:v>36</c:v>
                </c:pt>
                <c:pt idx="170">
                  <c:v>56</c:v>
                </c:pt>
                <c:pt idx="171">
                  <c:v>103</c:v>
                </c:pt>
                <c:pt idx="172">
                  <c:v>0</c:v>
                </c:pt>
                <c:pt idx="173">
                  <c:v>0</c:v>
                </c:pt>
                <c:pt idx="174">
                  <c:v>860</c:v>
                </c:pt>
                <c:pt idx="175">
                  <c:v>169</c:v>
                </c:pt>
                <c:pt idx="176">
                  <c:v>2249</c:v>
                </c:pt>
                <c:pt idx="177">
                  <c:v>4103</c:v>
                </c:pt>
                <c:pt idx="178">
                  <c:v>540</c:v>
                </c:pt>
                <c:pt idx="179">
                  <c:v>0</c:v>
                </c:pt>
                <c:pt idx="180">
                  <c:v>127</c:v>
                </c:pt>
                <c:pt idx="181">
                  <c:v>645</c:v>
                </c:pt>
                <c:pt idx="182">
                  <c:v>37</c:v>
                </c:pt>
                <c:pt idx="183">
                  <c:v>582</c:v>
                </c:pt>
                <c:pt idx="184">
                  <c:v>203</c:v>
                </c:pt>
                <c:pt idx="185">
                  <c:v>208</c:v>
                </c:pt>
                <c:pt idx="186">
                  <c:v>170</c:v>
                </c:pt>
                <c:pt idx="187">
                  <c:v>407</c:v>
                </c:pt>
                <c:pt idx="188">
                  <c:v>0</c:v>
                </c:pt>
                <c:pt idx="189">
                  <c:v>84</c:v>
                </c:pt>
                <c:pt idx="190">
                  <c:v>2816</c:v>
                </c:pt>
                <c:pt idx="191">
                  <c:v>34</c:v>
                </c:pt>
                <c:pt idx="192">
                  <c:v>184</c:v>
                </c:pt>
                <c:pt idx="193">
                  <c:v>0</c:v>
                </c:pt>
                <c:pt idx="194">
                  <c:v>184</c:v>
                </c:pt>
                <c:pt idx="195">
                  <c:v>35</c:v>
                </c:pt>
                <c:pt idx="196">
                  <c:v>53</c:v>
                </c:pt>
                <c:pt idx="197">
                  <c:v>423</c:v>
                </c:pt>
                <c:pt idx="198">
                  <c:v>133</c:v>
                </c:pt>
                <c:pt idx="199">
                  <c:v>93</c:v>
                </c:pt>
                <c:pt idx="200">
                  <c:v>0</c:v>
                </c:pt>
                <c:pt idx="201">
                  <c:v>13958</c:v>
                </c:pt>
                <c:pt idx="202">
                  <c:v>222</c:v>
                </c:pt>
                <c:pt idx="203">
                  <c:v>594</c:v>
                </c:pt>
                <c:pt idx="204">
                  <c:v>38</c:v>
                </c:pt>
                <c:pt idx="205">
                  <c:v>57</c:v>
                </c:pt>
                <c:pt idx="206">
                  <c:v>59</c:v>
                </c:pt>
                <c:pt idx="207">
                  <c:v>0</c:v>
                </c:pt>
                <c:pt idx="208">
                  <c:v>48</c:v>
                </c:pt>
                <c:pt idx="209">
                  <c:v>113</c:v>
                </c:pt>
                <c:pt idx="210">
                  <c:v>0</c:v>
                </c:pt>
                <c:pt idx="211">
                  <c:v>203</c:v>
                </c:pt>
                <c:pt idx="212">
                  <c:v>357</c:v>
                </c:pt>
                <c:pt idx="213">
                  <c:v>627</c:v>
                </c:pt>
                <c:pt idx="214">
                  <c:v>0</c:v>
                </c:pt>
                <c:pt idx="215">
                  <c:v>41</c:v>
                </c:pt>
                <c:pt idx="216">
                  <c:v>1849</c:v>
                </c:pt>
                <c:pt idx="217">
                  <c:v>43</c:v>
                </c:pt>
                <c:pt idx="218">
                  <c:v>59</c:v>
                </c:pt>
                <c:pt idx="219">
                  <c:v>67</c:v>
                </c:pt>
                <c:pt idx="220">
                  <c:v>38</c:v>
                </c:pt>
                <c:pt idx="221">
                  <c:v>52</c:v>
                </c:pt>
                <c:pt idx="222">
                  <c:v>47</c:v>
                </c:pt>
                <c:pt idx="223">
                  <c:v>41</c:v>
                </c:pt>
                <c:pt idx="224">
                  <c:v>57</c:v>
                </c:pt>
                <c:pt idx="225">
                  <c:v>0</c:v>
                </c:pt>
                <c:pt idx="226">
                  <c:v>44</c:v>
                </c:pt>
                <c:pt idx="227">
                  <c:v>127</c:v>
                </c:pt>
                <c:pt idx="228">
                  <c:v>37</c:v>
                </c:pt>
                <c:pt idx="229">
                  <c:v>51</c:v>
                </c:pt>
                <c:pt idx="230">
                  <c:v>5827</c:v>
                </c:pt>
                <c:pt idx="231">
                  <c:v>285</c:v>
                </c:pt>
                <c:pt idx="232">
                  <c:v>41</c:v>
                </c:pt>
                <c:pt idx="233">
                  <c:v>7101</c:v>
                </c:pt>
                <c:pt idx="234">
                  <c:v>611</c:v>
                </c:pt>
                <c:pt idx="235">
                  <c:v>0</c:v>
                </c:pt>
                <c:pt idx="236">
                  <c:v>1051</c:v>
                </c:pt>
                <c:pt idx="237">
                  <c:v>39</c:v>
                </c:pt>
                <c:pt idx="238">
                  <c:v>189</c:v>
                </c:pt>
                <c:pt idx="239">
                  <c:v>40</c:v>
                </c:pt>
                <c:pt idx="240">
                  <c:v>1775</c:v>
                </c:pt>
                <c:pt idx="241">
                  <c:v>167</c:v>
                </c:pt>
                <c:pt idx="242">
                  <c:v>0</c:v>
                </c:pt>
                <c:pt idx="243">
                  <c:v>5826</c:v>
                </c:pt>
                <c:pt idx="244">
                  <c:v>40</c:v>
                </c:pt>
                <c:pt idx="245">
                  <c:v>108</c:v>
                </c:pt>
                <c:pt idx="246">
                  <c:v>1223</c:v>
                </c:pt>
                <c:pt idx="247">
                  <c:v>1820</c:v>
                </c:pt>
                <c:pt idx="248">
                  <c:v>0</c:v>
                </c:pt>
                <c:pt idx="249">
                  <c:v>0</c:v>
                </c:pt>
                <c:pt idx="250">
                  <c:v>36</c:v>
                </c:pt>
                <c:pt idx="251">
                  <c:v>35</c:v>
                </c:pt>
                <c:pt idx="252">
                  <c:v>166</c:v>
                </c:pt>
                <c:pt idx="253">
                  <c:v>47</c:v>
                </c:pt>
                <c:pt idx="254">
                  <c:v>352</c:v>
                </c:pt>
                <c:pt idx="255">
                  <c:v>506</c:v>
                </c:pt>
                <c:pt idx="256">
                  <c:v>0</c:v>
                </c:pt>
                <c:pt idx="257">
                  <c:v>44</c:v>
                </c:pt>
                <c:pt idx="258">
                  <c:v>49</c:v>
                </c:pt>
                <c:pt idx="259">
                  <c:v>239</c:v>
                </c:pt>
                <c:pt idx="260">
                  <c:v>1633</c:v>
                </c:pt>
                <c:pt idx="261">
                  <c:v>0</c:v>
                </c:pt>
                <c:pt idx="262">
                  <c:v>111</c:v>
                </c:pt>
                <c:pt idx="263">
                  <c:v>67</c:v>
                </c:pt>
                <c:pt idx="264">
                  <c:v>71</c:v>
                </c:pt>
                <c:pt idx="265">
                  <c:v>67</c:v>
                </c:pt>
                <c:pt idx="266">
                  <c:v>66</c:v>
                </c:pt>
                <c:pt idx="267">
                  <c:v>29</c:v>
                </c:pt>
                <c:pt idx="268">
                  <c:v>32</c:v>
                </c:pt>
                <c:pt idx="269">
                  <c:v>31</c:v>
                </c:pt>
                <c:pt idx="270">
                  <c:v>25</c:v>
                </c:pt>
                <c:pt idx="271">
                  <c:v>51</c:v>
                </c:pt>
                <c:pt idx="272">
                  <c:v>49</c:v>
                </c:pt>
                <c:pt idx="273">
                  <c:v>349</c:v>
                </c:pt>
                <c:pt idx="274">
                  <c:v>240</c:v>
                </c:pt>
                <c:pt idx="275">
                  <c:v>1405</c:v>
                </c:pt>
                <c:pt idx="276">
                  <c:v>1281</c:v>
                </c:pt>
                <c:pt idx="277">
                  <c:v>34</c:v>
                </c:pt>
                <c:pt idx="278">
                  <c:v>2047</c:v>
                </c:pt>
                <c:pt idx="279">
                  <c:v>36</c:v>
                </c:pt>
                <c:pt idx="280">
                  <c:v>39</c:v>
                </c:pt>
                <c:pt idx="281">
                  <c:v>50</c:v>
                </c:pt>
                <c:pt idx="282">
                  <c:v>425</c:v>
                </c:pt>
                <c:pt idx="283">
                  <c:v>67</c:v>
                </c:pt>
                <c:pt idx="284">
                  <c:v>665</c:v>
                </c:pt>
                <c:pt idx="285">
                  <c:v>7155</c:v>
                </c:pt>
                <c:pt idx="286">
                  <c:v>116</c:v>
                </c:pt>
                <c:pt idx="287">
                  <c:v>103</c:v>
                </c:pt>
                <c:pt idx="288">
                  <c:v>4343</c:v>
                </c:pt>
                <c:pt idx="289">
                  <c:v>0</c:v>
                </c:pt>
                <c:pt idx="290">
                  <c:v>54</c:v>
                </c:pt>
                <c:pt idx="291">
                  <c:v>66</c:v>
                </c:pt>
                <c:pt idx="292">
                  <c:v>917</c:v>
                </c:pt>
                <c:pt idx="293">
                  <c:v>80</c:v>
                </c:pt>
                <c:pt idx="294">
                  <c:v>41</c:v>
                </c:pt>
                <c:pt idx="295">
                  <c:v>285</c:v>
                </c:pt>
                <c:pt idx="296">
                  <c:v>37</c:v>
                </c:pt>
                <c:pt idx="297">
                  <c:v>45</c:v>
                </c:pt>
                <c:pt idx="298">
                  <c:v>0</c:v>
                </c:pt>
                <c:pt idx="299">
                  <c:v>302</c:v>
                </c:pt>
                <c:pt idx="300">
                  <c:v>139</c:v>
                </c:pt>
                <c:pt idx="301">
                  <c:v>1093</c:v>
                </c:pt>
                <c:pt idx="302">
                  <c:v>192</c:v>
                </c:pt>
                <c:pt idx="303">
                  <c:v>764</c:v>
                </c:pt>
                <c:pt idx="304">
                  <c:v>39</c:v>
                </c:pt>
                <c:pt idx="305">
                  <c:v>0</c:v>
                </c:pt>
                <c:pt idx="306">
                  <c:v>43</c:v>
                </c:pt>
                <c:pt idx="307">
                  <c:v>2537</c:v>
                </c:pt>
                <c:pt idx="308">
                  <c:v>42</c:v>
                </c:pt>
                <c:pt idx="309">
                  <c:v>81</c:v>
                </c:pt>
                <c:pt idx="310">
                  <c:v>58</c:v>
                </c:pt>
                <c:pt idx="311">
                  <c:v>0</c:v>
                </c:pt>
                <c:pt idx="312">
                  <c:v>0</c:v>
                </c:pt>
                <c:pt idx="313">
                  <c:v>50</c:v>
                </c:pt>
                <c:pt idx="314">
                  <c:v>489</c:v>
                </c:pt>
                <c:pt idx="315">
                  <c:v>154</c:v>
                </c:pt>
                <c:pt idx="316">
                  <c:v>1790</c:v>
                </c:pt>
                <c:pt idx="317">
                  <c:v>92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95</c:v>
                </c:pt>
                <c:pt idx="322">
                  <c:v>3016</c:v>
                </c:pt>
                <c:pt idx="323">
                  <c:v>81</c:v>
                </c:pt>
                <c:pt idx="324">
                  <c:v>132</c:v>
                </c:pt>
                <c:pt idx="325">
                  <c:v>0</c:v>
                </c:pt>
                <c:pt idx="326">
                  <c:v>0</c:v>
                </c:pt>
                <c:pt idx="327">
                  <c:v>1354</c:v>
                </c:pt>
                <c:pt idx="328">
                  <c:v>174</c:v>
                </c:pt>
                <c:pt idx="329">
                  <c:v>145</c:v>
                </c:pt>
                <c:pt idx="330">
                  <c:v>86</c:v>
                </c:pt>
                <c:pt idx="331">
                  <c:v>47</c:v>
                </c:pt>
                <c:pt idx="332">
                  <c:v>0</c:v>
                </c:pt>
                <c:pt idx="333">
                  <c:v>0</c:v>
                </c:pt>
                <c:pt idx="334">
                  <c:v>1840</c:v>
                </c:pt>
                <c:pt idx="335">
                  <c:v>423</c:v>
                </c:pt>
                <c:pt idx="336">
                  <c:v>106</c:v>
                </c:pt>
                <c:pt idx="337">
                  <c:v>366</c:v>
                </c:pt>
                <c:pt idx="338">
                  <c:v>58</c:v>
                </c:pt>
                <c:pt idx="339">
                  <c:v>104</c:v>
                </c:pt>
                <c:pt idx="340">
                  <c:v>0</c:v>
                </c:pt>
                <c:pt idx="341">
                  <c:v>1480</c:v>
                </c:pt>
                <c:pt idx="342">
                  <c:v>346</c:v>
                </c:pt>
                <c:pt idx="343">
                  <c:v>1482</c:v>
                </c:pt>
                <c:pt idx="344">
                  <c:v>2187</c:v>
                </c:pt>
                <c:pt idx="345">
                  <c:v>37</c:v>
                </c:pt>
                <c:pt idx="346">
                  <c:v>5578</c:v>
                </c:pt>
                <c:pt idx="347">
                  <c:v>612</c:v>
                </c:pt>
                <c:pt idx="348">
                  <c:v>103</c:v>
                </c:pt>
                <c:pt idx="349">
                  <c:v>3128</c:v>
                </c:pt>
                <c:pt idx="350">
                  <c:v>58</c:v>
                </c:pt>
                <c:pt idx="351">
                  <c:v>1109</c:v>
                </c:pt>
                <c:pt idx="352">
                  <c:v>2686</c:v>
                </c:pt>
                <c:pt idx="353">
                  <c:v>0</c:v>
                </c:pt>
                <c:pt idx="354">
                  <c:v>0</c:v>
                </c:pt>
                <c:pt idx="355">
                  <c:v>137</c:v>
                </c:pt>
                <c:pt idx="356">
                  <c:v>2825</c:v>
                </c:pt>
                <c:pt idx="357">
                  <c:v>76</c:v>
                </c:pt>
                <c:pt idx="358">
                  <c:v>137</c:v>
                </c:pt>
                <c:pt idx="359">
                  <c:v>1621</c:v>
                </c:pt>
                <c:pt idx="360">
                  <c:v>53</c:v>
                </c:pt>
                <c:pt idx="361">
                  <c:v>0</c:v>
                </c:pt>
                <c:pt idx="362">
                  <c:v>120</c:v>
                </c:pt>
                <c:pt idx="363">
                  <c:v>59</c:v>
                </c:pt>
                <c:pt idx="364">
                  <c:v>0</c:v>
                </c:pt>
                <c:pt idx="36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89D-4AE5-814B-A8CADB664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87216"/>
        <c:axId val="270488256"/>
      </c:lineChart>
      <c:dateAx>
        <c:axId val="27538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88256"/>
        <c:crosses val="autoZero"/>
        <c:auto val="1"/>
        <c:lblOffset val="100"/>
        <c:baseTimeUnit val="days"/>
      </c:dateAx>
      <c:valAx>
        <c:axId val="27048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8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729B9-D1EE-413C-B29D-D282523DD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México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11EE91-0534-4D0F-8C38-BAFAB3F46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440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06866-B449-45BA-95EA-C27760071F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04C17A-1DDC-4A1E-96F7-8DB585E4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9260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 | México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 | México</dc:title>
  <dc:creator>Frederik Peiniger</dc:creator>
  <cp:lastModifiedBy>Frederik Peiniger</cp:lastModifiedBy>
  <cp:revision>1</cp:revision>
  <dcterms:created xsi:type="dcterms:W3CDTF">2021-03-05T04:49:30Z</dcterms:created>
  <dcterms:modified xsi:type="dcterms:W3CDTF">2021-03-05T04:49:35Z</dcterms:modified>
</cp:coreProperties>
</file>