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1941-2380-43D0-AAB1-D41CB6C7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Reichweite Online Marketing 2023 | fischer group 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DA5204-09F4-4842-869D-15B287303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402204"/>
              </p:ext>
            </p:extLst>
          </p:nvPr>
        </p:nvGraphicFramePr>
        <p:xfrm>
          <a:off x="457200" y="1731963"/>
          <a:ext cx="814730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6086547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8919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90238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97672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60495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5355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7482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4688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3203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77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fischer group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31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EDCE0-ECC9-422D-BEF5-7667C78DC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9487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Reichweite Online Marketing 2023 | fischer group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Reichweite Online Marketing 2023 | fischer group DE</dc:title>
  <dc:creator>Frederik Born</dc:creator>
  <cp:lastModifiedBy>Frederik Born</cp:lastModifiedBy>
  <cp:revision>1</cp:revision>
  <dcterms:created xsi:type="dcterms:W3CDTF">2023-04-24T11:02:25Z</dcterms:created>
  <dcterms:modified xsi:type="dcterms:W3CDTF">2023-04-24T11:02:28Z</dcterms:modified>
</cp:coreProperties>
</file>