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Sheet1!$A$2:$A$182</c:f>
            </c:multiLvlStrRef>
          </c:cat>
          <c:val>
            <c:numRef>
              <c:f>Sheet1!$B$2:$B$182</c:f>
            </c:numRef>
          </c:val>
          <c:smooth val="0"/>
          <c:extLst>
            <c:ext xmlns:c16="http://schemas.microsoft.com/office/drawing/2014/chart" uri="{C3380CC4-5D6E-409C-BE32-E72D297353CC}">
              <c16:uniqueId val="{00000000-F7C7-4DE5-B414-4BC71D25B5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434640"/>
        <c:axId val="321435624"/>
      </c:lineChart>
      <c:catAx>
        <c:axId val="32143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35624"/>
        <c:crosses val="autoZero"/>
        <c:auto val="1"/>
        <c:lblAlgn val="ctr"/>
        <c:lblOffset val="100"/>
        <c:noMultiLvlLbl val="0"/>
      </c:catAx>
      <c:valAx>
        <c:axId val="321435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3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27437-AAC4-49E9-ADB0-26974A36E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fischer 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54771B-612D-4405-BDDB-7BA7704BA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398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526BB-6073-41BB-BD80-866EE1828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C7518-CC33-4E69-B808-C0AE82EA0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2893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Total | fischer 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fischer group</dc:title>
  <dc:creator>Frederik Peiniger</dc:creator>
  <cp:lastModifiedBy>Frederik Peiniger</cp:lastModifiedBy>
  <cp:revision>1</cp:revision>
  <dcterms:created xsi:type="dcterms:W3CDTF">2021-07-09T09:00:55Z</dcterms:created>
  <dcterms:modified xsi:type="dcterms:W3CDTF">2021-07-09T09:01:08Z</dcterms:modified>
</cp:coreProperties>
</file>