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Sheet1!$A$2:$A$182</c:f>
            </c:multiLvlStrRef>
          </c:cat>
          <c:val>
            <c:numRef>
              <c:f>Sheet1!$B$2:$B$182</c:f>
            </c:numRef>
          </c:val>
          <c:smooth val="0"/>
          <c:extLst>
            <c:ext xmlns:c16="http://schemas.microsoft.com/office/drawing/2014/chart" uri="{C3380CC4-5D6E-409C-BE32-E72D297353CC}">
              <c16:uniqueId val="{00000000-98CB-431A-AF3B-EB27B134B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261624"/>
        <c:axId val="325499856"/>
      </c:lineChart>
      <c:catAx>
        <c:axId val="32226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99856"/>
        <c:crosses val="autoZero"/>
        <c:auto val="1"/>
        <c:lblAlgn val="ctr"/>
        <c:lblOffset val="100"/>
        <c:noMultiLvlLbl val="0"/>
      </c:catAx>
      <c:valAx>
        <c:axId val="32549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6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4C181-4389-4DA8-8449-1A4F4C07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Impressions over Time | fischer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48FB3-A501-4678-941E-AAAB939684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6867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EC0C0-FCE0-47C2-A347-5CB795F3D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42F4D-C3B9-458D-A2AD-663D71CBD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571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Impressions over Time | fischer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Impressions over Time | fischer group</dc:title>
  <dc:creator>Frederik Peiniger</dc:creator>
  <cp:lastModifiedBy>Frederik Peiniger</cp:lastModifiedBy>
  <cp:revision>1</cp:revision>
  <dcterms:created xsi:type="dcterms:W3CDTF">2021-07-09T08:45:20Z</dcterms:created>
  <dcterms:modified xsi:type="dcterms:W3CDTF">2021-07-09T08:45:32Z</dcterms:modified>
</cp:coreProperties>
</file>