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Sheet1!$A$2:$A$182</c:f>
            </c:multiLvlStrRef>
          </c:cat>
          <c:val>
            <c:numRef>
              <c:f>Sheet1!$B$2:$B$182</c:f>
            </c:numRef>
          </c:val>
          <c:smooth val="0"/>
          <c:extLst>
            <c:ext xmlns:c16="http://schemas.microsoft.com/office/drawing/2014/chart" uri="{C3380CC4-5D6E-409C-BE32-E72D297353CC}">
              <c16:uniqueId val="{00000000-6ACD-497C-91F2-7023BD9586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127968"/>
        <c:axId val="376766048"/>
      </c:lineChart>
      <c:catAx>
        <c:axId val="37612796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766048"/>
        <c:crosses val="autoZero"/>
        <c:auto val="1"/>
        <c:lblAlgn val="ctr"/>
        <c:lblOffset val="100"/>
        <c:noMultiLvlLbl val="0"/>
      </c:catAx>
      <c:valAx>
        <c:axId val="376766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127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12D5C-5855-4314-A454-02DF1F54D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fischer.group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95FCC5-C432-4E5F-8D05-5E577A076A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97315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C9AEB6-02B1-452E-B18F-936F3650FA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78B4E-BF8D-4BD7-8201-635F0C3A2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4780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Reach | fischer.group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fischer.group</dc:title>
  <dc:creator>Frederik Peiniger</dc:creator>
  <cp:lastModifiedBy>Frederik Peiniger</cp:lastModifiedBy>
  <cp:revision>1</cp:revision>
  <dcterms:created xsi:type="dcterms:W3CDTF">2021-07-09T08:24:26Z</dcterms:created>
  <dcterms:modified xsi:type="dcterms:W3CDTF">2021-07-09T08:24:40Z</dcterms:modified>
</cp:coreProperties>
</file>