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fischer.group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44197</c:v>
                </c:pt>
                <c:pt idx="1">
                  <c:v>44198</c:v>
                </c:pt>
                <c:pt idx="2">
                  <c:v>44199</c:v>
                </c:pt>
                <c:pt idx="3">
                  <c:v>44200</c:v>
                </c:pt>
                <c:pt idx="4">
                  <c:v>44201</c:v>
                </c:pt>
                <c:pt idx="5">
                  <c:v>44202</c:v>
                </c:pt>
                <c:pt idx="6">
                  <c:v>44203</c:v>
                </c:pt>
                <c:pt idx="7">
                  <c:v>44204</c:v>
                </c:pt>
                <c:pt idx="8">
                  <c:v>44205</c:v>
                </c:pt>
                <c:pt idx="9">
                  <c:v>44206</c:v>
                </c:pt>
                <c:pt idx="10">
                  <c:v>44207</c:v>
                </c:pt>
                <c:pt idx="11">
                  <c:v>44208</c:v>
                </c:pt>
                <c:pt idx="12">
                  <c:v>44209</c:v>
                </c:pt>
                <c:pt idx="13">
                  <c:v>44210</c:v>
                </c:pt>
                <c:pt idx="14">
                  <c:v>44211</c:v>
                </c:pt>
                <c:pt idx="15">
                  <c:v>44212</c:v>
                </c:pt>
                <c:pt idx="16">
                  <c:v>44213</c:v>
                </c:pt>
                <c:pt idx="17">
                  <c:v>44214</c:v>
                </c:pt>
                <c:pt idx="18">
                  <c:v>44215</c:v>
                </c:pt>
                <c:pt idx="19">
                  <c:v>44216</c:v>
                </c:pt>
                <c:pt idx="20">
                  <c:v>44217</c:v>
                </c:pt>
                <c:pt idx="21">
                  <c:v>44218</c:v>
                </c:pt>
                <c:pt idx="22">
                  <c:v>44219</c:v>
                </c:pt>
                <c:pt idx="23">
                  <c:v>44220</c:v>
                </c:pt>
                <c:pt idx="24">
                  <c:v>44221</c:v>
                </c:pt>
                <c:pt idx="25">
                  <c:v>44222</c:v>
                </c:pt>
                <c:pt idx="26">
                  <c:v>44223</c:v>
                </c:pt>
                <c:pt idx="27">
                  <c:v>44224</c:v>
                </c:pt>
                <c:pt idx="28">
                  <c:v>44225</c:v>
                </c:pt>
                <c:pt idx="29">
                  <c:v>44226</c:v>
                </c:pt>
                <c:pt idx="30">
                  <c:v>44227</c:v>
                </c:pt>
                <c:pt idx="31">
                  <c:v>44228</c:v>
                </c:pt>
                <c:pt idx="32">
                  <c:v>44229</c:v>
                </c:pt>
                <c:pt idx="33">
                  <c:v>44230</c:v>
                </c:pt>
                <c:pt idx="34">
                  <c:v>44231</c:v>
                </c:pt>
                <c:pt idx="35">
                  <c:v>44232</c:v>
                </c:pt>
                <c:pt idx="36">
                  <c:v>44233</c:v>
                </c:pt>
                <c:pt idx="37">
                  <c:v>44234</c:v>
                </c:pt>
                <c:pt idx="38">
                  <c:v>44235</c:v>
                </c:pt>
                <c:pt idx="39">
                  <c:v>44236</c:v>
                </c:pt>
                <c:pt idx="40">
                  <c:v>44237</c:v>
                </c:pt>
                <c:pt idx="41">
                  <c:v>44238</c:v>
                </c:pt>
                <c:pt idx="42">
                  <c:v>44239</c:v>
                </c:pt>
                <c:pt idx="43">
                  <c:v>44240</c:v>
                </c:pt>
                <c:pt idx="44">
                  <c:v>44241</c:v>
                </c:pt>
                <c:pt idx="45">
                  <c:v>44242</c:v>
                </c:pt>
                <c:pt idx="46">
                  <c:v>44243</c:v>
                </c:pt>
                <c:pt idx="47">
                  <c:v>44244</c:v>
                </c:pt>
                <c:pt idx="48">
                  <c:v>44245</c:v>
                </c:pt>
                <c:pt idx="49">
                  <c:v>44246</c:v>
                </c:pt>
                <c:pt idx="50">
                  <c:v>44247</c:v>
                </c:pt>
                <c:pt idx="51">
                  <c:v>44248</c:v>
                </c:pt>
                <c:pt idx="52">
                  <c:v>44249</c:v>
                </c:pt>
                <c:pt idx="53">
                  <c:v>44250</c:v>
                </c:pt>
                <c:pt idx="54">
                  <c:v>44251</c:v>
                </c:pt>
                <c:pt idx="55">
                  <c:v>44252</c:v>
                </c:pt>
                <c:pt idx="56">
                  <c:v>44253</c:v>
                </c:pt>
                <c:pt idx="57">
                  <c:v>44254</c:v>
                </c:pt>
                <c:pt idx="58">
                  <c:v>44255</c:v>
                </c:pt>
                <c:pt idx="59">
                  <c:v>44256</c:v>
                </c:pt>
                <c:pt idx="60">
                  <c:v>44257</c:v>
                </c:pt>
                <c:pt idx="61">
                  <c:v>44258</c:v>
                </c:pt>
                <c:pt idx="62">
                  <c:v>44259</c:v>
                </c:pt>
                <c:pt idx="63">
                  <c:v>44260</c:v>
                </c:pt>
                <c:pt idx="64">
                  <c:v>44261</c:v>
                </c:pt>
                <c:pt idx="65">
                  <c:v>44262</c:v>
                </c:pt>
                <c:pt idx="66">
                  <c:v>44263</c:v>
                </c:pt>
                <c:pt idx="67">
                  <c:v>44264</c:v>
                </c:pt>
                <c:pt idx="68">
                  <c:v>44265</c:v>
                </c:pt>
                <c:pt idx="69">
                  <c:v>44266</c:v>
                </c:pt>
                <c:pt idx="70">
                  <c:v>44267</c:v>
                </c:pt>
                <c:pt idx="71">
                  <c:v>44268</c:v>
                </c:pt>
                <c:pt idx="72">
                  <c:v>44269</c:v>
                </c:pt>
                <c:pt idx="73">
                  <c:v>44270</c:v>
                </c:pt>
                <c:pt idx="74">
                  <c:v>44271</c:v>
                </c:pt>
                <c:pt idx="75">
                  <c:v>44272</c:v>
                </c:pt>
                <c:pt idx="76">
                  <c:v>44273</c:v>
                </c:pt>
                <c:pt idx="77">
                  <c:v>44274</c:v>
                </c:pt>
                <c:pt idx="78">
                  <c:v>44275</c:v>
                </c:pt>
                <c:pt idx="79">
                  <c:v>44276</c:v>
                </c:pt>
                <c:pt idx="80">
                  <c:v>44277</c:v>
                </c:pt>
                <c:pt idx="81">
                  <c:v>44278</c:v>
                </c:pt>
                <c:pt idx="82">
                  <c:v>44279</c:v>
                </c:pt>
                <c:pt idx="83">
                  <c:v>44280</c:v>
                </c:pt>
                <c:pt idx="84">
                  <c:v>44281</c:v>
                </c:pt>
                <c:pt idx="85">
                  <c:v>44282</c:v>
                </c:pt>
                <c:pt idx="86">
                  <c:v>44283</c:v>
                </c:pt>
                <c:pt idx="87">
                  <c:v>44284</c:v>
                </c:pt>
                <c:pt idx="88">
                  <c:v>44285</c:v>
                </c:pt>
                <c:pt idx="89">
                  <c:v>44286</c:v>
                </c:pt>
                <c:pt idx="90">
                  <c:v>44287</c:v>
                </c:pt>
                <c:pt idx="91">
                  <c:v>44288</c:v>
                </c:pt>
                <c:pt idx="92">
                  <c:v>44289</c:v>
                </c:pt>
                <c:pt idx="93">
                  <c:v>44290</c:v>
                </c:pt>
                <c:pt idx="94">
                  <c:v>44291</c:v>
                </c:pt>
                <c:pt idx="95">
                  <c:v>44292</c:v>
                </c:pt>
                <c:pt idx="96">
                  <c:v>44293</c:v>
                </c:pt>
                <c:pt idx="97">
                  <c:v>44294</c:v>
                </c:pt>
                <c:pt idx="98">
                  <c:v>44295</c:v>
                </c:pt>
                <c:pt idx="99">
                  <c:v>44296</c:v>
                </c:pt>
                <c:pt idx="100">
                  <c:v>44297</c:v>
                </c:pt>
                <c:pt idx="101">
                  <c:v>44298</c:v>
                </c:pt>
                <c:pt idx="102">
                  <c:v>44299</c:v>
                </c:pt>
                <c:pt idx="103">
                  <c:v>44300</c:v>
                </c:pt>
                <c:pt idx="104">
                  <c:v>44301</c:v>
                </c:pt>
                <c:pt idx="105">
                  <c:v>44302</c:v>
                </c:pt>
                <c:pt idx="106">
                  <c:v>44303</c:v>
                </c:pt>
                <c:pt idx="107">
                  <c:v>44304</c:v>
                </c:pt>
                <c:pt idx="108">
                  <c:v>44305</c:v>
                </c:pt>
                <c:pt idx="109">
                  <c:v>44306</c:v>
                </c:pt>
                <c:pt idx="110">
                  <c:v>44307</c:v>
                </c:pt>
                <c:pt idx="111">
                  <c:v>44308</c:v>
                </c:pt>
                <c:pt idx="112">
                  <c:v>44309</c:v>
                </c:pt>
                <c:pt idx="113">
                  <c:v>44310</c:v>
                </c:pt>
                <c:pt idx="114">
                  <c:v>44311</c:v>
                </c:pt>
                <c:pt idx="115">
                  <c:v>44312</c:v>
                </c:pt>
                <c:pt idx="116">
                  <c:v>44313</c:v>
                </c:pt>
                <c:pt idx="117">
                  <c:v>44314</c:v>
                </c:pt>
                <c:pt idx="118">
                  <c:v>44315</c:v>
                </c:pt>
                <c:pt idx="119">
                  <c:v>44316</c:v>
                </c:pt>
                <c:pt idx="120">
                  <c:v>44317</c:v>
                </c:pt>
                <c:pt idx="121">
                  <c:v>44318</c:v>
                </c:pt>
                <c:pt idx="122">
                  <c:v>44319</c:v>
                </c:pt>
                <c:pt idx="123">
                  <c:v>44320</c:v>
                </c:pt>
                <c:pt idx="124">
                  <c:v>44321</c:v>
                </c:pt>
                <c:pt idx="125">
                  <c:v>44322</c:v>
                </c:pt>
                <c:pt idx="126">
                  <c:v>44323</c:v>
                </c:pt>
                <c:pt idx="127">
                  <c:v>44324</c:v>
                </c:pt>
                <c:pt idx="128">
                  <c:v>44325</c:v>
                </c:pt>
                <c:pt idx="129">
                  <c:v>44326</c:v>
                </c:pt>
                <c:pt idx="130">
                  <c:v>44327</c:v>
                </c:pt>
                <c:pt idx="131">
                  <c:v>44328</c:v>
                </c:pt>
                <c:pt idx="132">
                  <c:v>44329</c:v>
                </c:pt>
                <c:pt idx="133">
                  <c:v>44330</c:v>
                </c:pt>
                <c:pt idx="134">
                  <c:v>44331</c:v>
                </c:pt>
                <c:pt idx="135">
                  <c:v>44332</c:v>
                </c:pt>
                <c:pt idx="136">
                  <c:v>44333</c:v>
                </c:pt>
                <c:pt idx="137">
                  <c:v>44334</c:v>
                </c:pt>
                <c:pt idx="138">
                  <c:v>44335</c:v>
                </c:pt>
                <c:pt idx="139">
                  <c:v>44336</c:v>
                </c:pt>
                <c:pt idx="140">
                  <c:v>44337</c:v>
                </c:pt>
                <c:pt idx="141">
                  <c:v>44338</c:v>
                </c:pt>
                <c:pt idx="142">
                  <c:v>44339</c:v>
                </c:pt>
                <c:pt idx="143">
                  <c:v>44340</c:v>
                </c:pt>
                <c:pt idx="144">
                  <c:v>44341</c:v>
                </c:pt>
                <c:pt idx="145">
                  <c:v>44342</c:v>
                </c:pt>
                <c:pt idx="146">
                  <c:v>44343</c:v>
                </c:pt>
                <c:pt idx="147">
                  <c:v>44344</c:v>
                </c:pt>
                <c:pt idx="148">
                  <c:v>44345</c:v>
                </c:pt>
                <c:pt idx="149">
                  <c:v>44346</c:v>
                </c:pt>
                <c:pt idx="150">
                  <c:v>44347</c:v>
                </c:pt>
                <c:pt idx="151">
                  <c:v>44348</c:v>
                </c:pt>
                <c:pt idx="152">
                  <c:v>44349</c:v>
                </c:pt>
                <c:pt idx="153">
                  <c:v>44350</c:v>
                </c:pt>
                <c:pt idx="154">
                  <c:v>44351</c:v>
                </c:pt>
                <c:pt idx="155">
                  <c:v>44352</c:v>
                </c:pt>
                <c:pt idx="156">
                  <c:v>44353</c:v>
                </c:pt>
                <c:pt idx="157">
                  <c:v>44354</c:v>
                </c:pt>
                <c:pt idx="158">
                  <c:v>44355</c:v>
                </c:pt>
                <c:pt idx="159">
                  <c:v>44356</c:v>
                </c:pt>
                <c:pt idx="160">
                  <c:v>44357</c:v>
                </c:pt>
                <c:pt idx="161">
                  <c:v>44358</c:v>
                </c:pt>
                <c:pt idx="162">
                  <c:v>44359</c:v>
                </c:pt>
                <c:pt idx="163">
                  <c:v>44360</c:v>
                </c:pt>
                <c:pt idx="164">
                  <c:v>44361</c:v>
                </c:pt>
                <c:pt idx="165">
                  <c:v>44362</c:v>
                </c:pt>
                <c:pt idx="166">
                  <c:v>44363</c:v>
                </c:pt>
                <c:pt idx="167">
                  <c:v>44364</c:v>
                </c:pt>
                <c:pt idx="168">
                  <c:v>44365</c:v>
                </c:pt>
                <c:pt idx="169">
                  <c:v>44366</c:v>
                </c:pt>
                <c:pt idx="170">
                  <c:v>44367</c:v>
                </c:pt>
                <c:pt idx="171">
                  <c:v>44368</c:v>
                </c:pt>
                <c:pt idx="172">
                  <c:v>44369</c:v>
                </c:pt>
                <c:pt idx="173">
                  <c:v>44370</c:v>
                </c:pt>
                <c:pt idx="174">
                  <c:v>44371</c:v>
                </c:pt>
                <c:pt idx="175">
                  <c:v>44372</c:v>
                </c:pt>
                <c:pt idx="176">
                  <c:v>44373</c:v>
                </c:pt>
                <c:pt idx="177">
                  <c:v>44374</c:v>
                </c:pt>
                <c:pt idx="178">
                  <c:v>44375</c:v>
                </c:pt>
                <c:pt idx="179">
                  <c:v>44376</c:v>
                </c:pt>
                <c:pt idx="180">
                  <c:v>44377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45">
                  <c:v>16547</c:v>
                </c:pt>
                <c:pt idx="46">
                  <c:v>16545</c:v>
                </c:pt>
                <c:pt idx="47">
                  <c:v>16545</c:v>
                </c:pt>
                <c:pt idx="48">
                  <c:v>16560</c:v>
                </c:pt>
                <c:pt idx="49">
                  <c:v>16570</c:v>
                </c:pt>
                <c:pt idx="50">
                  <c:v>16571</c:v>
                </c:pt>
                <c:pt idx="51">
                  <c:v>16571</c:v>
                </c:pt>
                <c:pt idx="52">
                  <c:v>16570</c:v>
                </c:pt>
                <c:pt idx="53">
                  <c:v>16606</c:v>
                </c:pt>
                <c:pt idx="54">
                  <c:v>16618</c:v>
                </c:pt>
                <c:pt idx="55">
                  <c:v>16620</c:v>
                </c:pt>
                <c:pt idx="56">
                  <c:v>16629</c:v>
                </c:pt>
                <c:pt idx="57">
                  <c:v>16638</c:v>
                </c:pt>
                <c:pt idx="58">
                  <c:v>16637</c:v>
                </c:pt>
                <c:pt idx="59">
                  <c:v>16642</c:v>
                </c:pt>
                <c:pt idx="60">
                  <c:v>16641</c:v>
                </c:pt>
                <c:pt idx="61">
                  <c:v>16643</c:v>
                </c:pt>
                <c:pt idx="62">
                  <c:v>16645</c:v>
                </c:pt>
                <c:pt idx="63">
                  <c:v>16653</c:v>
                </c:pt>
                <c:pt idx="64">
                  <c:v>16660</c:v>
                </c:pt>
                <c:pt idx="65">
                  <c:v>16662</c:v>
                </c:pt>
                <c:pt idx="66">
                  <c:v>16664</c:v>
                </c:pt>
                <c:pt idx="67">
                  <c:v>16674</c:v>
                </c:pt>
                <c:pt idx="68">
                  <c:v>16680</c:v>
                </c:pt>
                <c:pt idx="69">
                  <c:v>16689</c:v>
                </c:pt>
                <c:pt idx="70">
                  <c:v>16699</c:v>
                </c:pt>
                <c:pt idx="71">
                  <c:v>16713</c:v>
                </c:pt>
                <c:pt idx="72">
                  <c:v>16717</c:v>
                </c:pt>
                <c:pt idx="73">
                  <c:v>16725</c:v>
                </c:pt>
                <c:pt idx="74">
                  <c:v>16726</c:v>
                </c:pt>
                <c:pt idx="75">
                  <c:v>16733</c:v>
                </c:pt>
                <c:pt idx="76">
                  <c:v>16746</c:v>
                </c:pt>
                <c:pt idx="77">
                  <c:v>16752</c:v>
                </c:pt>
                <c:pt idx="78">
                  <c:v>16766</c:v>
                </c:pt>
                <c:pt idx="79">
                  <c:v>16781</c:v>
                </c:pt>
                <c:pt idx="80">
                  <c:v>16789</c:v>
                </c:pt>
                <c:pt idx="81">
                  <c:v>16804</c:v>
                </c:pt>
                <c:pt idx="82">
                  <c:v>16805</c:v>
                </c:pt>
                <c:pt idx="83">
                  <c:v>16807</c:v>
                </c:pt>
                <c:pt idx="84">
                  <c:v>16821</c:v>
                </c:pt>
                <c:pt idx="85">
                  <c:v>16826</c:v>
                </c:pt>
                <c:pt idx="86">
                  <c:v>16829</c:v>
                </c:pt>
                <c:pt idx="87">
                  <c:v>16838</c:v>
                </c:pt>
                <c:pt idx="88">
                  <c:v>16852</c:v>
                </c:pt>
                <c:pt idx="89">
                  <c:v>16865</c:v>
                </c:pt>
                <c:pt idx="90">
                  <c:v>16873</c:v>
                </c:pt>
                <c:pt idx="91">
                  <c:v>16891</c:v>
                </c:pt>
                <c:pt idx="92">
                  <c:v>16914</c:v>
                </c:pt>
                <c:pt idx="93">
                  <c:v>17640</c:v>
                </c:pt>
                <c:pt idx="94">
                  <c:v>17866</c:v>
                </c:pt>
                <c:pt idx="95">
                  <c:v>17924</c:v>
                </c:pt>
                <c:pt idx="96">
                  <c:v>17950</c:v>
                </c:pt>
                <c:pt idx="97">
                  <c:v>18008</c:v>
                </c:pt>
                <c:pt idx="98">
                  <c:v>17987</c:v>
                </c:pt>
                <c:pt idx="99">
                  <c:v>18015</c:v>
                </c:pt>
                <c:pt idx="100">
                  <c:v>18037</c:v>
                </c:pt>
                <c:pt idx="101">
                  <c:v>18064</c:v>
                </c:pt>
                <c:pt idx="102">
                  <c:v>18083</c:v>
                </c:pt>
                <c:pt idx="103">
                  <c:v>18102</c:v>
                </c:pt>
                <c:pt idx="104">
                  <c:v>18127</c:v>
                </c:pt>
                <c:pt idx="105">
                  <c:v>18150</c:v>
                </c:pt>
                <c:pt idx="106">
                  <c:v>18173</c:v>
                </c:pt>
                <c:pt idx="107">
                  <c:v>18197</c:v>
                </c:pt>
                <c:pt idx="108">
                  <c:v>18217</c:v>
                </c:pt>
                <c:pt idx="109">
                  <c:v>18247</c:v>
                </c:pt>
                <c:pt idx="110">
                  <c:v>18253</c:v>
                </c:pt>
                <c:pt idx="111">
                  <c:v>18275</c:v>
                </c:pt>
                <c:pt idx="112">
                  <c:v>18301</c:v>
                </c:pt>
                <c:pt idx="113">
                  <c:v>18330</c:v>
                </c:pt>
                <c:pt idx="114">
                  <c:v>18338</c:v>
                </c:pt>
                <c:pt idx="115">
                  <c:v>18346</c:v>
                </c:pt>
                <c:pt idx="116">
                  <c:v>18357</c:v>
                </c:pt>
                <c:pt idx="117">
                  <c:v>18366</c:v>
                </c:pt>
                <c:pt idx="118">
                  <c:v>18376</c:v>
                </c:pt>
                <c:pt idx="119">
                  <c:v>18382</c:v>
                </c:pt>
                <c:pt idx="120">
                  <c:v>18386</c:v>
                </c:pt>
                <c:pt idx="121">
                  <c:v>18390</c:v>
                </c:pt>
                <c:pt idx="122">
                  <c:v>18394</c:v>
                </c:pt>
                <c:pt idx="123">
                  <c:v>18400</c:v>
                </c:pt>
                <c:pt idx="124">
                  <c:v>18405</c:v>
                </c:pt>
                <c:pt idx="125">
                  <c:v>18416</c:v>
                </c:pt>
                <c:pt idx="126">
                  <c:v>18428</c:v>
                </c:pt>
                <c:pt idx="127">
                  <c:v>18440</c:v>
                </c:pt>
                <c:pt idx="128">
                  <c:v>18445</c:v>
                </c:pt>
                <c:pt idx="129">
                  <c:v>18458</c:v>
                </c:pt>
                <c:pt idx="130">
                  <c:v>18466</c:v>
                </c:pt>
                <c:pt idx="131">
                  <c:v>18464</c:v>
                </c:pt>
                <c:pt idx="132">
                  <c:v>18475</c:v>
                </c:pt>
                <c:pt idx="133">
                  <c:v>18488</c:v>
                </c:pt>
                <c:pt idx="134">
                  <c:v>18494</c:v>
                </c:pt>
                <c:pt idx="135">
                  <c:v>18504</c:v>
                </c:pt>
                <c:pt idx="136">
                  <c:v>18512</c:v>
                </c:pt>
                <c:pt idx="137">
                  <c:v>18515</c:v>
                </c:pt>
                <c:pt idx="138">
                  <c:v>18526</c:v>
                </c:pt>
                <c:pt idx="139">
                  <c:v>18534</c:v>
                </c:pt>
                <c:pt idx="140">
                  <c:v>18540</c:v>
                </c:pt>
                <c:pt idx="141">
                  <c:v>18550</c:v>
                </c:pt>
                <c:pt idx="142">
                  <c:v>18551</c:v>
                </c:pt>
                <c:pt idx="143">
                  <c:v>18561</c:v>
                </c:pt>
                <c:pt idx="144">
                  <c:v>18559</c:v>
                </c:pt>
                <c:pt idx="145">
                  <c:v>18565</c:v>
                </c:pt>
                <c:pt idx="146">
                  <c:v>18569</c:v>
                </c:pt>
                <c:pt idx="147">
                  <c:v>18573</c:v>
                </c:pt>
                <c:pt idx="148">
                  <c:v>18580</c:v>
                </c:pt>
                <c:pt idx="149">
                  <c:v>18585</c:v>
                </c:pt>
                <c:pt idx="150">
                  <c:v>18589</c:v>
                </c:pt>
                <c:pt idx="151">
                  <c:v>18592</c:v>
                </c:pt>
                <c:pt idx="152">
                  <c:v>18610</c:v>
                </c:pt>
                <c:pt idx="153">
                  <c:v>18618</c:v>
                </c:pt>
                <c:pt idx="154">
                  <c:v>18624</c:v>
                </c:pt>
                <c:pt idx="155">
                  <c:v>18624</c:v>
                </c:pt>
                <c:pt idx="156">
                  <c:v>18635</c:v>
                </c:pt>
                <c:pt idx="157">
                  <c:v>18637</c:v>
                </c:pt>
                <c:pt idx="158">
                  <c:v>18631</c:v>
                </c:pt>
                <c:pt idx="159">
                  <c:v>18635</c:v>
                </c:pt>
                <c:pt idx="160">
                  <c:v>18642</c:v>
                </c:pt>
                <c:pt idx="161">
                  <c:v>18646</c:v>
                </c:pt>
                <c:pt idx="162">
                  <c:v>18646</c:v>
                </c:pt>
                <c:pt idx="163">
                  <c:v>18648</c:v>
                </c:pt>
                <c:pt idx="164">
                  <c:v>18649</c:v>
                </c:pt>
                <c:pt idx="165">
                  <c:v>18655</c:v>
                </c:pt>
                <c:pt idx="166">
                  <c:v>18661</c:v>
                </c:pt>
                <c:pt idx="167">
                  <c:v>18661</c:v>
                </c:pt>
                <c:pt idx="168">
                  <c:v>18662</c:v>
                </c:pt>
                <c:pt idx="169">
                  <c:v>18663</c:v>
                </c:pt>
                <c:pt idx="170">
                  <c:v>18667</c:v>
                </c:pt>
                <c:pt idx="171">
                  <c:v>18671</c:v>
                </c:pt>
                <c:pt idx="172">
                  <c:v>18675</c:v>
                </c:pt>
                <c:pt idx="173">
                  <c:v>18677</c:v>
                </c:pt>
                <c:pt idx="174">
                  <c:v>18676</c:v>
                </c:pt>
                <c:pt idx="175">
                  <c:v>18678</c:v>
                </c:pt>
                <c:pt idx="176">
                  <c:v>18681</c:v>
                </c:pt>
                <c:pt idx="177">
                  <c:v>18684</c:v>
                </c:pt>
                <c:pt idx="178">
                  <c:v>18681</c:v>
                </c:pt>
                <c:pt idx="179">
                  <c:v>18748</c:v>
                </c:pt>
                <c:pt idx="180">
                  <c:v>18797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03-4A2C-954E-C432651C1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913608"/>
        <c:axId val="69911968"/>
      </c:lineChart>
      <c:dateAx>
        <c:axId val="69913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11968"/>
        <c:crosses val="autoZero"/>
        <c:auto val="1"/>
        <c:lblOffset val="100"/>
        <c:baseTimeUnit val="days"/>
      </c:dateAx>
      <c:valAx>
        <c:axId val="69911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91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98075-4934-43A3-B1F2-385020FE4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fischer.group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D507F5-A4D0-477C-88CF-5EE9CF7A7A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4601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ECE3B-D337-41BC-88A8-C264843DE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E12591-C516-45A0-99EC-70AC04459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0824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fischer.group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fischer.group</dc:title>
  <dc:creator>Frederik Peiniger</dc:creator>
  <cp:lastModifiedBy>Frederik Peiniger</cp:lastModifiedBy>
  <cp:revision>1</cp:revision>
  <dcterms:created xsi:type="dcterms:W3CDTF">2021-07-09T08:21:09Z</dcterms:created>
  <dcterms:modified xsi:type="dcterms:W3CDTF">2021-07-09T08:21:24Z</dcterms:modified>
</cp:coreProperties>
</file>