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fischer group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2.40878815548447E-2</c:v>
                </c:pt>
                <c:pt idx="1">
                  <c:v>1.0979230139671999E-2</c:v>
                </c:pt>
                <c:pt idx="2">
                  <c:v>4.1869712342149902E-2</c:v>
                </c:pt>
                <c:pt idx="3">
                  <c:v>2.4161413710678301E-2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93-4E8E-A6E5-741A076F37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fischer group fischer 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3.1961039788989197E-2</c:v>
                </c:pt>
                <c:pt idx="1">
                  <c:v>1.8794285582102901E-2</c:v>
                </c:pt>
                <c:pt idx="2">
                  <c:v>9.6848983340785205E-2</c:v>
                </c:pt>
                <c:pt idx="3">
                  <c:v>1.47906736017034E-2</c:v>
                </c:pt>
                <c:pt idx="4">
                  <c:v>0.13932751253947601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93-4E8E-A6E5-741A076F37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Hilti Competitor June: Hilti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8.8253331171090493E-3</c:v>
                </c:pt>
                <c:pt idx="2">
                  <c:v>6.84619050073248E-3</c:v>
                </c:pt>
                <c:pt idx="3">
                  <c:v>9.6109422778859702E-3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93-4E8E-A6E5-741A076F3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743256"/>
        <c:axId val="374740960"/>
      </c:barChart>
      <c:catAx>
        <c:axId val="37474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40960"/>
        <c:crosses val="autoZero"/>
        <c:auto val="1"/>
        <c:lblAlgn val="ctr"/>
        <c:lblOffset val="100"/>
        <c:noMultiLvlLbl val="0"/>
      </c:catAx>
      <c:valAx>
        <c:axId val="37474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4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fischer group DE</c:v>
                </c:pt>
                <c:pt idx="1">
                  <c:v>fischer group fischer IT</c:v>
                </c:pt>
                <c:pt idx="2">
                  <c:v>Hilti Competitor June: Hilti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5097</c:v>
                </c:pt>
                <c:pt idx="1">
                  <c:v>11686</c:v>
                </c:pt>
                <c:pt idx="2">
                  <c:v>4568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A9-48B8-B154-4F597F8CB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725888"/>
        <c:axId val="312726872"/>
      </c:barChart>
      <c:catAx>
        <c:axId val="31272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26872"/>
        <c:crosses val="autoZero"/>
        <c:auto val="1"/>
        <c:lblAlgn val="ctr"/>
        <c:lblOffset val="100"/>
        <c:noMultiLvlLbl val="0"/>
      </c:catAx>
      <c:valAx>
        <c:axId val="31272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2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fischer group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49</c:v>
                </c:pt>
                <c:pt idx="1">
                  <c:v>46</c:v>
                </c:pt>
                <c:pt idx="2">
                  <c:v>19</c:v>
                </c:pt>
                <c:pt idx="3">
                  <c:v>17</c:v>
                </c:pt>
                <c:pt idx="4">
                  <c:v>30</c:v>
                </c:pt>
                <c:pt idx="5">
                  <c:v>27</c:v>
                </c:pt>
                <c:pt idx="6">
                  <c:v>19</c:v>
                </c:pt>
                <c:pt idx="7">
                  <c:v>2743</c:v>
                </c:pt>
                <c:pt idx="8">
                  <c:v>7834</c:v>
                </c:pt>
                <c:pt idx="9">
                  <c:v>10004</c:v>
                </c:pt>
                <c:pt idx="10">
                  <c:v>7821</c:v>
                </c:pt>
                <c:pt idx="11">
                  <c:v>7488</c:v>
                </c:pt>
                <c:pt idx="12">
                  <c:v>8929</c:v>
                </c:pt>
                <c:pt idx="13">
                  <c:v>7005</c:v>
                </c:pt>
                <c:pt idx="14">
                  <c:v>6176</c:v>
                </c:pt>
                <c:pt idx="15">
                  <c:v>6617</c:v>
                </c:pt>
                <c:pt idx="16">
                  <c:v>7999</c:v>
                </c:pt>
                <c:pt idx="17">
                  <c:v>8173</c:v>
                </c:pt>
                <c:pt idx="18">
                  <c:v>502</c:v>
                </c:pt>
                <c:pt idx="19">
                  <c:v>1700</c:v>
                </c:pt>
                <c:pt idx="20">
                  <c:v>7488</c:v>
                </c:pt>
                <c:pt idx="21">
                  <c:v>9294</c:v>
                </c:pt>
                <c:pt idx="22">
                  <c:v>10279</c:v>
                </c:pt>
                <c:pt idx="23">
                  <c:v>11392</c:v>
                </c:pt>
                <c:pt idx="24">
                  <c:v>8941</c:v>
                </c:pt>
                <c:pt idx="25">
                  <c:v>10012</c:v>
                </c:pt>
                <c:pt idx="26">
                  <c:v>8715</c:v>
                </c:pt>
                <c:pt idx="27">
                  <c:v>8703</c:v>
                </c:pt>
                <c:pt idx="28">
                  <c:v>7772</c:v>
                </c:pt>
                <c:pt idx="29">
                  <c:v>7789</c:v>
                </c:pt>
                <c:pt idx="30">
                  <c:v>689</c:v>
                </c:pt>
                <c:pt idx="31">
                  <c:v>697</c:v>
                </c:pt>
                <c:pt idx="32">
                  <c:v>946</c:v>
                </c:pt>
                <c:pt idx="33">
                  <c:v>975</c:v>
                </c:pt>
                <c:pt idx="34">
                  <c:v>729</c:v>
                </c:pt>
                <c:pt idx="35">
                  <c:v>613</c:v>
                </c:pt>
                <c:pt idx="36">
                  <c:v>832</c:v>
                </c:pt>
                <c:pt idx="37">
                  <c:v>993</c:v>
                </c:pt>
                <c:pt idx="38">
                  <c:v>852</c:v>
                </c:pt>
                <c:pt idx="39">
                  <c:v>738</c:v>
                </c:pt>
                <c:pt idx="40">
                  <c:v>783</c:v>
                </c:pt>
                <c:pt idx="41">
                  <c:v>403</c:v>
                </c:pt>
                <c:pt idx="42">
                  <c:v>514</c:v>
                </c:pt>
                <c:pt idx="43">
                  <c:v>276</c:v>
                </c:pt>
                <c:pt idx="44">
                  <c:v>588</c:v>
                </c:pt>
                <c:pt idx="45">
                  <c:v>4549</c:v>
                </c:pt>
                <c:pt idx="46">
                  <c:v>5119</c:v>
                </c:pt>
                <c:pt idx="47">
                  <c:v>4782</c:v>
                </c:pt>
                <c:pt idx="48">
                  <c:v>2559</c:v>
                </c:pt>
                <c:pt idx="49">
                  <c:v>1925</c:v>
                </c:pt>
                <c:pt idx="50">
                  <c:v>1733</c:v>
                </c:pt>
                <c:pt idx="51">
                  <c:v>1694</c:v>
                </c:pt>
                <c:pt idx="52">
                  <c:v>1823</c:v>
                </c:pt>
                <c:pt idx="53">
                  <c:v>1804</c:v>
                </c:pt>
                <c:pt idx="54">
                  <c:v>1760</c:v>
                </c:pt>
                <c:pt idx="55">
                  <c:v>1727</c:v>
                </c:pt>
                <c:pt idx="56">
                  <c:v>1481</c:v>
                </c:pt>
                <c:pt idx="57">
                  <c:v>1169</c:v>
                </c:pt>
                <c:pt idx="58">
                  <c:v>95</c:v>
                </c:pt>
                <c:pt idx="59">
                  <c:v>77</c:v>
                </c:pt>
                <c:pt idx="60">
                  <c:v>84</c:v>
                </c:pt>
                <c:pt idx="61">
                  <c:v>118</c:v>
                </c:pt>
                <c:pt idx="62">
                  <c:v>128</c:v>
                </c:pt>
                <c:pt idx="63">
                  <c:v>993</c:v>
                </c:pt>
                <c:pt idx="64">
                  <c:v>520</c:v>
                </c:pt>
                <c:pt idx="65">
                  <c:v>413</c:v>
                </c:pt>
                <c:pt idx="66">
                  <c:v>943</c:v>
                </c:pt>
                <c:pt idx="67">
                  <c:v>727</c:v>
                </c:pt>
                <c:pt idx="68">
                  <c:v>1059</c:v>
                </c:pt>
                <c:pt idx="69">
                  <c:v>915</c:v>
                </c:pt>
                <c:pt idx="70">
                  <c:v>850</c:v>
                </c:pt>
                <c:pt idx="71">
                  <c:v>595</c:v>
                </c:pt>
                <c:pt idx="72">
                  <c:v>575</c:v>
                </c:pt>
                <c:pt idx="73">
                  <c:v>429</c:v>
                </c:pt>
                <c:pt idx="74">
                  <c:v>2390</c:v>
                </c:pt>
                <c:pt idx="75">
                  <c:v>78090</c:v>
                </c:pt>
                <c:pt idx="76">
                  <c:v>67986</c:v>
                </c:pt>
                <c:pt idx="77">
                  <c:v>63775</c:v>
                </c:pt>
                <c:pt idx="78">
                  <c:v>68684</c:v>
                </c:pt>
                <c:pt idx="79">
                  <c:v>73280</c:v>
                </c:pt>
                <c:pt idx="80">
                  <c:v>64955</c:v>
                </c:pt>
                <c:pt idx="81">
                  <c:v>61218</c:v>
                </c:pt>
                <c:pt idx="82">
                  <c:v>61580</c:v>
                </c:pt>
                <c:pt idx="83">
                  <c:v>60164</c:v>
                </c:pt>
                <c:pt idx="84">
                  <c:v>59006</c:v>
                </c:pt>
                <c:pt idx="85">
                  <c:v>65349</c:v>
                </c:pt>
                <c:pt idx="86">
                  <c:v>66756</c:v>
                </c:pt>
                <c:pt idx="87">
                  <c:v>58729</c:v>
                </c:pt>
                <c:pt idx="88">
                  <c:v>50974</c:v>
                </c:pt>
                <c:pt idx="89">
                  <c:v>60590</c:v>
                </c:pt>
                <c:pt idx="90">
                  <c:v>62251</c:v>
                </c:pt>
                <c:pt idx="91">
                  <c:v>62749</c:v>
                </c:pt>
                <c:pt idx="92">
                  <c:v>67039</c:v>
                </c:pt>
                <c:pt idx="93">
                  <c:v>75380</c:v>
                </c:pt>
                <c:pt idx="94">
                  <c:v>82315</c:v>
                </c:pt>
                <c:pt idx="95">
                  <c:v>68803</c:v>
                </c:pt>
                <c:pt idx="96">
                  <c:v>69643</c:v>
                </c:pt>
                <c:pt idx="97">
                  <c:v>55834</c:v>
                </c:pt>
                <c:pt idx="98">
                  <c:v>68212</c:v>
                </c:pt>
                <c:pt idx="99">
                  <c:v>77938</c:v>
                </c:pt>
                <c:pt idx="100">
                  <c:v>83264</c:v>
                </c:pt>
                <c:pt idx="101">
                  <c:v>83099</c:v>
                </c:pt>
                <c:pt idx="102">
                  <c:v>104199</c:v>
                </c:pt>
                <c:pt idx="103">
                  <c:v>75415</c:v>
                </c:pt>
                <c:pt idx="104">
                  <c:v>32013</c:v>
                </c:pt>
                <c:pt idx="105">
                  <c:v>28463</c:v>
                </c:pt>
                <c:pt idx="106">
                  <c:v>27263</c:v>
                </c:pt>
                <c:pt idx="107">
                  <c:v>31368</c:v>
                </c:pt>
                <c:pt idx="108">
                  <c:v>31684</c:v>
                </c:pt>
                <c:pt idx="109">
                  <c:v>40585</c:v>
                </c:pt>
                <c:pt idx="110">
                  <c:v>30332</c:v>
                </c:pt>
                <c:pt idx="111">
                  <c:v>21138</c:v>
                </c:pt>
                <c:pt idx="112">
                  <c:v>21769</c:v>
                </c:pt>
                <c:pt idx="113">
                  <c:v>19235</c:v>
                </c:pt>
                <c:pt idx="114">
                  <c:v>25037</c:v>
                </c:pt>
                <c:pt idx="115">
                  <c:v>24307</c:v>
                </c:pt>
                <c:pt idx="116">
                  <c:v>19457</c:v>
                </c:pt>
                <c:pt idx="117">
                  <c:v>17224</c:v>
                </c:pt>
                <c:pt idx="118">
                  <c:v>14990</c:v>
                </c:pt>
                <c:pt idx="119">
                  <c:v>7967</c:v>
                </c:pt>
                <c:pt idx="120">
                  <c:v>10191</c:v>
                </c:pt>
                <c:pt idx="121">
                  <c:v>11663</c:v>
                </c:pt>
                <c:pt idx="122">
                  <c:v>18177</c:v>
                </c:pt>
                <c:pt idx="123">
                  <c:v>17947</c:v>
                </c:pt>
                <c:pt idx="124">
                  <c:v>18102</c:v>
                </c:pt>
                <c:pt idx="125">
                  <c:v>16003</c:v>
                </c:pt>
                <c:pt idx="126">
                  <c:v>16850</c:v>
                </c:pt>
                <c:pt idx="127">
                  <c:v>16374</c:v>
                </c:pt>
                <c:pt idx="128">
                  <c:v>18722</c:v>
                </c:pt>
                <c:pt idx="129">
                  <c:v>18240</c:v>
                </c:pt>
                <c:pt idx="130">
                  <c:v>17716</c:v>
                </c:pt>
                <c:pt idx="131">
                  <c:v>16997</c:v>
                </c:pt>
                <c:pt idx="132">
                  <c:v>16597</c:v>
                </c:pt>
                <c:pt idx="133">
                  <c:v>16103</c:v>
                </c:pt>
                <c:pt idx="134">
                  <c:v>17280</c:v>
                </c:pt>
                <c:pt idx="135">
                  <c:v>17993</c:v>
                </c:pt>
                <c:pt idx="136">
                  <c:v>10259</c:v>
                </c:pt>
                <c:pt idx="137">
                  <c:v>8750</c:v>
                </c:pt>
                <c:pt idx="138">
                  <c:v>8153</c:v>
                </c:pt>
                <c:pt idx="139">
                  <c:v>7618</c:v>
                </c:pt>
                <c:pt idx="140">
                  <c:v>7543</c:v>
                </c:pt>
                <c:pt idx="141">
                  <c:v>8525</c:v>
                </c:pt>
                <c:pt idx="142">
                  <c:v>9307</c:v>
                </c:pt>
                <c:pt idx="143">
                  <c:v>10197</c:v>
                </c:pt>
                <c:pt idx="144">
                  <c:v>8828</c:v>
                </c:pt>
                <c:pt idx="145">
                  <c:v>8182</c:v>
                </c:pt>
                <c:pt idx="146">
                  <c:v>7694</c:v>
                </c:pt>
                <c:pt idx="147">
                  <c:v>7438</c:v>
                </c:pt>
                <c:pt idx="148">
                  <c:v>6920</c:v>
                </c:pt>
                <c:pt idx="149">
                  <c:v>8579</c:v>
                </c:pt>
                <c:pt idx="150">
                  <c:v>8000</c:v>
                </c:pt>
                <c:pt idx="151">
                  <c:v>7418</c:v>
                </c:pt>
                <c:pt idx="152">
                  <c:v>6182</c:v>
                </c:pt>
                <c:pt idx="153">
                  <c:v>252</c:v>
                </c:pt>
                <c:pt idx="154">
                  <c:v>142</c:v>
                </c:pt>
                <c:pt idx="155">
                  <c:v>208</c:v>
                </c:pt>
                <c:pt idx="156">
                  <c:v>274</c:v>
                </c:pt>
                <c:pt idx="157">
                  <c:v>5352</c:v>
                </c:pt>
                <c:pt idx="158">
                  <c:v>5506</c:v>
                </c:pt>
                <c:pt idx="159">
                  <c:v>9931</c:v>
                </c:pt>
                <c:pt idx="160">
                  <c:v>6611</c:v>
                </c:pt>
                <c:pt idx="161">
                  <c:v>5366</c:v>
                </c:pt>
                <c:pt idx="162">
                  <c:v>5738</c:v>
                </c:pt>
                <c:pt idx="163">
                  <c:v>6289</c:v>
                </c:pt>
                <c:pt idx="164">
                  <c:v>6084</c:v>
                </c:pt>
                <c:pt idx="165">
                  <c:v>7397</c:v>
                </c:pt>
                <c:pt idx="166">
                  <c:v>8260</c:v>
                </c:pt>
                <c:pt idx="167">
                  <c:v>7899</c:v>
                </c:pt>
                <c:pt idx="168">
                  <c:v>7688</c:v>
                </c:pt>
                <c:pt idx="169">
                  <c:v>8158</c:v>
                </c:pt>
                <c:pt idx="170">
                  <c:v>9480</c:v>
                </c:pt>
                <c:pt idx="171">
                  <c:v>8121</c:v>
                </c:pt>
                <c:pt idx="172">
                  <c:v>7926</c:v>
                </c:pt>
                <c:pt idx="173">
                  <c:v>7330</c:v>
                </c:pt>
                <c:pt idx="174">
                  <c:v>7164</c:v>
                </c:pt>
                <c:pt idx="175">
                  <c:v>3376</c:v>
                </c:pt>
                <c:pt idx="176">
                  <c:v>3944</c:v>
                </c:pt>
                <c:pt idx="177">
                  <c:v>5980</c:v>
                </c:pt>
                <c:pt idx="178">
                  <c:v>4334</c:v>
                </c:pt>
                <c:pt idx="179">
                  <c:v>6691</c:v>
                </c:pt>
                <c:pt idx="180">
                  <c:v>5676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29-4A41-986D-8CCEF865A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fischer group fischer IT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</c:numCache>
            </c:numRef>
          </c:cat>
          <c:val>
            <c:numRef>
              <c:f>Sheet1!$C$2:$C$182</c:f>
              <c:numCache>
                <c:formatCode>General</c:formatCode>
                <c:ptCount val="181"/>
                <c:pt idx="0">
                  <c:v>11</c:v>
                </c:pt>
                <c:pt idx="1">
                  <c:v>2</c:v>
                </c:pt>
                <c:pt idx="2">
                  <c:v>7</c:v>
                </c:pt>
                <c:pt idx="3">
                  <c:v>5</c:v>
                </c:pt>
                <c:pt idx="4">
                  <c:v>13</c:v>
                </c:pt>
                <c:pt idx="5">
                  <c:v>3</c:v>
                </c:pt>
                <c:pt idx="6">
                  <c:v>2</c:v>
                </c:pt>
                <c:pt idx="7">
                  <c:v>8</c:v>
                </c:pt>
                <c:pt idx="8">
                  <c:v>2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4139</c:v>
                </c:pt>
                <c:pt idx="14">
                  <c:v>4827</c:v>
                </c:pt>
                <c:pt idx="15">
                  <c:v>3235</c:v>
                </c:pt>
                <c:pt idx="16">
                  <c:v>157</c:v>
                </c:pt>
                <c:pt idx="17">
                  <c:v>15</c:v>
                </c:pt>
                <c:pt idx="18">
                  <c:v>15</c:v>
                </c:pt>
                <c:pt idx="19">
                  <c:v>5</c:v>
                </c:pt>
                <c:pt idx="20">
                  <c:v>16</c:v>
                </c:pt>
                <c:pt idx="21">
                  <c:v>19</c:v>
                </c:pt>
                <c:pt idx="22">
                  <c:v>13</c:v>
                </c:pt>
                <c:pt idx="23">
                  <c:v>24</c:v>
                </c:pt>
                <c:pt idx="24">
                  <c:v>19</c:v>
                </c:pt>
                <c:pt idx="25">
                  <c:v>14</c:v>
                </c:pt>
                <c:pt idx="26">
                  <c:v>12</c:v>
                </c:pt>
                <c:pt idx="27">
                  <c:v>21</c:v>
                </c:pt>
                <c:pt idx="28">
                  <c:v>5</c:v>
                </c:pt>
                <c:pt idx="29">
                  <c:v>8</c:v>
                </c:pt>
                <c:pt idx="30">
                  <c:v>2</c:v>
                </c:pt>
                <c:pt idx="31">
                  <c:v>3</c:v>
                </c:pt>
                <c:pt idx="32">
                  <c:v>10</c:v>
                </c:pt>
                <c:pt idx="33">
                  <c:v>4</c:v>
                </c:pt>
                <c:pt idx="34">
                  <c:v>2</c:v>
                </c:pt>
                <c:pt idx="35">
                  <c:v>439</c:v>
                </c:pt>
                <c:pt idx="36">
                  <c:v>493</c:v>
                </c:pt>
                <c:pt idx="37">
                  <c:v>678</c:v>
                </c:pt>
                <c:pt idx="38">
                  <c:v>427</c:v>
                </c:pt>
                <c:pt idx="39">
                  <c:v>696</c:v>
                </c:pt>
                <c:pt idx="40">
                  <c:v>701</c:v>
                </c:pt>
                <c:pt idx="41">
                  <c:v>867</c:v>
                </c:pt>
                <c:pt idx="42">
                  <c:v>1027</c:v>
                </c:pt>
                <c:pt idx="43">
                  <c:v>1180</c:v>
                </c:pt>
                <c:pt idx="44">
                  <c:v>964</c:v>
                </c:pt>
                <c:pt idx="45">
                  <c:v>771</c:v>
                </c:pt>
                <c:pt idx="46">
                  <c:v>759</c:v>
                </c:pt>
                <c:pt idx="47">
                  <c:v>695</c:v>
                </c:pt>
                <c:pt idx="48">
                  <c:v>500</c:v>
                </c:pt>
                <c:pt idx="49">
                  <c:v>610</c:v>
                </c:pt>
                <c:pt idx="50">
                  <c:v>648</c:v>
                </c:pt>
                <c:pt idx="51">
                  <c:v>797</c:v>
                </c:pt>
                <c:pt idx="52">
                  <c:v>317</c:v>
                </c:pt>
                <c:pt idx="53">
                  <c:v>12</c:v>
                </c:pt>
                <c:pt idx="54">
                  <c:v>125</c:v>
                </c:pt>
                <c:pt idx="55">
                  <c:v>1707</c:v>
                </c:pt>
                <c:pt idx="56">
                  <c:v>1994</c:v>
                </c:pt>
                <c:pt idx="57">
                  <c:v>2484</c:v>
                </c:pt>
                <c:pt idx="58">
                  <c:v>2792</c:v>
                </c:pt>
                <c:pt idx="59">
                  <c:v>2569</c:v>
                </c:pt>
                <c:pt idx="60">
                  <c:v>2795</c:v>
                </c:pt>
                <c:pt idx="61">
                  <c:v>1466</c:v>
                </c:pt>
                <c:pt idx="62">
                  <c:v>753</c:v>
                </c:pt>
                <c:pt idx="63">
                  <c:v>726</c:v>
                </c:pt>
                <c:pt idx="64">
                  <c:v>486</c:v>
                </c:pt>
                <c:pt idx="65">
                  <c:v>504</c:v>
                </c:pt>
                <c:pt idx="66">
                  <c:v>463</c:v>
                </c:pt>
                <c:pt idx="67">
                  <c:v>468</c:v>
                </c:pt>
                <c:pt idx="68">
                  <c:v>532</c:v>
                </c:pt>
                <c:pt idx="69">
                  <c:v>452</c:v>
                </c:pt>
                <c:pt idx="70">
                  <c:v>456</c:v>
                </c:pt>
                <c:pt idx="71">
                  <c:v>490</c:v>
                </c:pt>
                <c:pt idx="73">
                  <c:v>2853</c:v>
                </c:pt>
                <c:pt idx="74">
                  <c:v>2045</c:v>
                </c:pt>
                <c:pt idx="75">
                  <c:v>1951</c:v>
                </c:pt>
                <c:pt idx="76">
                  <c:v>648</c:v>
                </c:pt>
                <c:pt idx="78">
                  <c:v>565</c:v>
                </c:pt>
                <c:pt idx="79">
                  <c:v>693</c:v>
                </c:pt>
                <c:pt idx="80">
                  <c:v>436</c:v>
                </c:pt>
                <c:pt idx="81">
                  <c:v>413</c:v>
                </c:pt>
                <c:pt idx="83">
                  <c:v>343</c:v>
                </c:pt>
                <c:pt idx="84">
                  <c:v>360</c:v>
                </c:pt>
                <c:pt idx="85">
                  <c:v>331</c:v>
                </c:pt>
                <c:pt idx="86">
                  <c:v>550</c:v>
                </c:pt>
                <c:pt idx="88">
                  <c:v>538</c:v>
                </c:pt>
                <c:pt idx="89">
                  <c:v>531</c:v>
                </c:pt>
                <c:pt idx="90">
                  <c:v>847</c:v>
                </c:pt>
                <c:pt idx="91">
                  <c:v>606</c:v>
                </c:pt>
                <c:pt idx="92">
                  <c:v>524</c:v>
                </c:pt>
                <c:pt idx="93">
                  <c:v>4713</c:v>
                </c:pt>
                <c:pt idx="94">
                  <c:v>668</c:v>
                </c:pt>
                <c:pt idx="95">
                  <c:v>813</c:v>
                </c:pt>
                <c:pt idx="96">
                  <c:v>1397</c:v>
                </c:pt>
                <c:pt idx="97">
                  <c:v>2015</c:v>
                </c:pt>
                <c:pt idx="98">
                  <c:v>3069</c:v>
                </c:pt>
                <c:pt idx="99">
                  <c:v>2966</c:v>
                </c:pt>
                <c:pt idx="100">
                  <c:v>2959</c:v>
                </c:pt>
                <c:pt idx="101">
                  <c:v>2879</c:v>
                </c:pt>
                <c:pt idx="102">
                  <c:v>2459</c:v>
                </c:pt>
                <c:pt idx="103">
                  <c:v>1710</c:v>
                </c:pt>
                <c:pt idx="104">
                  <c:v>2247</c:v>
                </c:pt>
                <c:pt idx="105">
                  <c:v>2109</c:v>
                </c:pt>
                <c:pt idx="106">
                  <c:v>1847</c:v>
                </c:pt>
                <c:pt idx="107">
                  <c:v>1806</c:v>
                </c:pt>
                <c:pt idx="108">
                  <c:v>6369</c:v>
                </c:pt>
                <c:pt idx="109">
                  <c:v>5857</c:v>
                </c:pt>
                <c:pt idx="110">
                  <c:v>4638</c:v>
                </c:pt>
                <c:pt idx="111">
                  <c:v>4920</c:v>
                </c:pt>
                <c:pt idx="112">
                  <c:v>3727</c:v>
                </c:pt>
                <c:pt idx="113">
                  <c:v>2567</c:v>
                </c:pt>
                <c:pt idx="114">
                  <c:v>981</c:v>
                </c:pt>
                <c:pt idx="115">
                  <c:v>824</c:v>
                </c:pt>
                <c:pt idx="116">
                  <c:v>1010</c:v>
                </c:pt>
                <c:pt idx="117">
                  <c:v>833</c:v>
                </c:pt>
                <c:pt idx="118">
                  <c:v>774</c:v>
                </c:pt>
                <c:pt idx="119">
                  <c:v>3366</c:v>
                </c:pt>
                <c:pt idx="120">
                  <c:v>4946</c:v>
                </c:pt>
                <c:pt idx="121">
                  <c:v>6056</c:v>
                </c:pt>
                <c:pt idx="122">
                  <c:v>4719</c:v>
                </c:pt>
                <c:pt idx="123">
                  <c:v>4549</c:v>
                </c:pt>
                <c:pt idx="124">
                  <c:v>1841</c:v>
                </c:pt>
                <c:pt idx="125">
                  <c:v>983</c:v>
                </c:pt>
                <c:pt idx="126">
                  <c:v>732</c:v>
                </c:pt>
                <c:pt idx="127">
                  <c:v>675</c:v>
                </c:pt>
                <c:pt idx="128">
                  <c:v>918</c:v>
                </c:pt>
                <c:pt idx="129">
                  <c:v>1098</c:v>
                </c:pt>
                <c:pt idx="130">
                  <c:v>1050</c:v>
                </c:pt>
                <c:pt idx="133">
                  <c:v>577</c:v>
                </c:pt>
                <c:pt idx="134">
                  <c:v>751</c:v>
                </c:pt>
                <c:pt idx="135">
                  <c:v>865</c:v>
                </c:pt>
                <c:pt idx="136">
                  <c:v>830</c:v>
                </c:pt>
                <c:pt idx="138">
                  <c:v>7254</c:v>
                </c:pt>
                <c:pt idx="139">
                  <c:v>7349</c:v>
                </c:pt>
                <c:pt idx="140">
                  <c:v>7852</c:v>
                </c:pt>
                <c:pt idx="141">
                  <c:v>6844</c:v>
                </c:pt>
                <c:pt idx="143">
                  <c:v>3765</c:v>
                </c:pt>
                <c:pt idx="144">
                  <c:v>2873</c:v>
                </c:pt>
                <c:pt idx="145">
                  <c:v>1682</c:v>
                </c:pt>
                <c:pt idx="146">
                  <c:v>1218</c:v>
                </c:pt>
                <c:pt idx="148">
                  <c:v>3022</c:v>
                </c:pt>
                <c:pt idx="149">
                  <c:v>3797</c:v>
                </c:pt>
                <c:pt idx="150">
                  <c:v>5218</c:v>
                </c:pt>
                <c:pt idx="151">
                  <c:v>5009</c:v>
                </c:pt>
                <c:pt idx="152">
                  <c:v>5320</c:v>
                </c:pt>
                <c:pt idx="153">
                  <c:v>3454</c:v>
                </c:pt>
                <c:pt idx="154">
                  <c:v>2490</c:v>
                </c:pt>
                <c:pt idx="155">
                  <c:v>2153</c:v>
                </c:pt>
                <c:pt idx="156">
                  <c:v>726</c:v>
                </c:pt>
                <c:pt idx="157">
                  <c:v>500</c:v>
                </c:pt>
                <c:pt idx="158">
                  <c:v>796</c:v>
                </c:pt>
                <c:pt idx="159">
                  <c:v>794</c:v>
                </c:pt>
                <c:pt idx="160">
                  <c:v>271</c:v>
                </c:pt>
                <c:pt idx="161">
                  <c:v>1356</c:v>
                </c:pt>
                <c:pt idx="162">
                  <c:v>4138</c:v>
                </c:pt>
                <c:pt idx="163">
                  <c:v>4289</c:v>
                </c:pt>
                <c:pt idx="164">
                  <c:v>4312</c:v>
                </c:pt>
                <c:pt idx="165">
                  <c:v>2100</c:v>
                </c:pt>
                <c:pt idx="166">
                  <c:v>5</c:v>
                </c:pt>
                <c:pt idx="167">
                  <c:v>236</c:v>
                </c:pt>
                <c:pt idx="168">
                  <c:v>1956</c:v>
                </c:pt>
                <c:pt idx="169">
                  <c:v>3428</c:v>
                </c:pt>
                <c:pt idx="170">
                  <c:v>4016</c:v>
                </c:pt>
                <c:pt idx="171">
                  <c:v>3611</c:v>
                </c:pt>
                <c:pt idx="172">
                  <c:v>2539</c:v>
                </c:pt>
                <c:pt idx="173">
                  <c:v>836</c:v>
                </c:pt>
                <c:pt idx="174">
                  <c:v>567</c:v>
                </c:pt>
                <c:pt idx="175">
                  <c:v>198</c:v>
                </c:pt>
                <c:pt idx="176">
                  <c:v>230</c:v>
                </c:pt>
                <c:pt idx="177">
                  <c:v>402</c:v>
                </c:pt>
                <c:pt idx="178">
                  <c:v>358</c:v>
                </c:pt>
                <c:pt idx="179">
                  <c:v>298</c:v>
                </c:pt>
                <c:pt idx="180">
                  <c:v>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29-4A41-986D-8CCEF865A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365112"/>
        <c:axId val="59372328"/>
      </c:lineChart>
      <c:dateAx>
        <c:axId val="5936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72328"/>
        <c:crosses val="autoZero"/>
        <c:auto val="1"/>
        <c:lblOffset val="100"/>
        <c:baseTimeUnit val="days"/>
      </c:dateAx>
      <c:valAx>
        <c:axId val="5937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6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4B6C-D86E-4B3C-B405-4CF672E6CA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ACD78-66C5-4B48-B8C3-A21C5F4F55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fischerwerke GmbH &amp; Co.KG</a:t>
            </a:r>
          </a:p>
        </p:txBody>
      </p:sp>
    </p:spTree>
    <p:extLst>
      <p:ext uri="{BB962C8B-B14F-4D97-AF65-F5344CB8AC3E}">
        <p14:creationId xmlns:p14="http://schemas.microsoft.com/office/powerpoint/2010/main" val="1364096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2C646-7CE4-460D-AEE9-99B991833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B0D8E-6BB9-4BCB-B4A8-B55ABFF8D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9277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11239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6578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4082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4599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2492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4511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9694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2989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5269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2938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389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Daily 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63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fischer group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73290.364640884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3.1469865306395 %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1.1735497770734 %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46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fischer group fischer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4730059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24868.546511628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3.289770485301 %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0.89192410301964 %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327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2C225-5028-4584-A8DC-BD294D6FB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4487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7306-3B54-4605-A708-CB2B28701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8102B3-D3EB-4B37-A17C-DED3707E31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9505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B56AF-7316-43C6-A40E-3AE04E722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F3875-887D-4641-9EE7-181083A63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168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ED2A-56E9-4DCB-BADC-BFE83D146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69E28-5A3C-4BEE-9FF1-26525905D5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8418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2C207-B595-41F2-9AE6-42F14680D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A6685-16F1-474B-9A29-D54B2622C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65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A33BA-58B7-434D-AC90-8B9C42BBF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EB05D-82AC-4EEF-A88C-27847E4DA5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176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DFC30-AB40-401B-A761-3361AE548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4A70C-001F-4620-8B2A-2D4AA0658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62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overview</vt:lpstr>
      <vt:lpstr>Facebook Custom Key Metrics Table | All Pages</vt:lpstr>
      <vt:lpstr>Facebook Interaction Rate By Post Type | All Pages</vt:lpstr>
      <vt:lpstr>Facebook Total Interactions | All Pages</vt:lpstr>
      <vt:lpstr>Facebook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2021-07-08T12:51:56Z</dcterms:created>
  <dcterms:modified xsi:type="dcterms:W3CDTF">2021-07-08T12:52:13Z</dcterms:modified>
</cp:coreProperties>
</file>