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fischer group 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3.2295719844358</c:v>
                </c:pt>
                <c:pt idx="1">
                  <c:v>2.2141685458708298</c:v>
                </c:pt>
                <c:pt idx="2">
                  <c:v>2.0980211522508498</c:v>
                </c:pt>
                <c:pt idx="3">
                  <c:v>4.30216724353975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4F-4149-AED8-FC9499129F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427288"/>
        <c:axId val="313422040"/>
      </c:barChart>
      <c:catAx>
        <c:axId val="313427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22040"/>
        <c:crosses val="autoZero"/>
        <c:auto val="1"/>
        <c:lblAlgn val="ctr"/>
        <c:lblOffset val="100"/>
        <c:noMultiLvlLbl val="0"/>
      </c:catAx>
      <c:valAx>
        <c:axId val="313422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27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BFB49-DAEA-4BF0-88E3-E64BA144B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DEF24C-AAB1-4B93-AF3A-D8DC08E940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2403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79663-4C06-4505-98D4-710E6FB0D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C092AA-4EFE-47C0-B839-BDF98A464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9845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By Post Type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All Pages</dc:title>
  <dc:creator>Frederik Peiniger</dc:creator>
  <cp:lastModifiedBy>Frederik Peiniger</cp:lastModifiedBy>
  <cp:revision>1</cp:revision>
  <dcterms:created xsi:type="dcterms:W3CDTF">2021-07-01T13:38:01Z</dcterms:created>
  <dcterms:modified xsi:type="dcterms:W3CDTF">2021-07-01T13:38:06Z</dcterms:modified>
</cp:coreProperties>
</file>