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fischer group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2113</c:v>
                </c:pt>
                <c:pt idx="1">
                  <c:v>540</c:v>
                </c:pt>
                <c:pt idx="2">
                  <c:v>243</c:v>
                </c:pt>
                <c:pt idx="3">
                  <c:v>23285</c:v>
                </c:pt>
                <c:pt idx="4">
                  <c:v>23888</c:v>
                </c:pt>
                <c:pt idx="5">
                  <c:v>23709</c:v>
                </c:pt>
                <c:pt idx="6">
                  <c:v>24824</c:v>
                </c:pt>
                <c:pt idx="7">
                  <c:v>27710</c:v>
                </c:pt>
                <c:pt idx="8">
                  <c:v>43446</c:v>
                </c:pt>
                <c:pt idx="9">
                  <c:v>48781</c:v>
                </c:pt>
                <c:pt idx="10">
                  <c:v>36978</c:v>
                </c:pt>
                <c:pt idx="11">
                  <c:v>35334</c:v>
                </c:pt>
                <c:pt idx="12">
                  <c:v>33748</c:v>
                </c:pt>
                <c:pt idx="13">
                  <c:v>34456</c:v>
                </c:pt>
                <c:pt idx="14">
                  <c:v>17652</c:v>
                </c:pt>
                <c:pt idx="15">
                  <c:v>20194</c:v>
                </c:pt>
                <c:pt idx="16">
                  <c:v>23603</c:v>
                </c:pt>
                <c:pt idx="17">
                  <c:v>33602</c:v>
                </c:pt>
                <c:pt idx="18">
                  <c:v>17290</c:v>
                </c:pt>
                <c:pt idx="19">
                  <c:v>25772</c:v>
                </c:pt>
                <c:pt idx="20">
                  <c:v>23215</c:v>
                </c:pt>
                <c:pt idx="21">
                  <c:v>21246</c:v>
                </c:pt>
                <c:pt idx="22">
                  <c:v>21741</c:v>
                </c:pt>
                <c:pt idx="23">
                  <c:v>25484</c:v>
                </c:pt>
                <c:pt idx="24">
                  <c:v>22934</c:v>
                </c:pt>
                <c:pt idx="25">
                  <c:v>24110</c:v>
                </c:pt>
                <c:pt idx="26">
                  <c:v>19979</c:v>
                </c:pt>
                <c:pt idx="27">
                  <c:v>24785</c:v>
                </c:pt>
                <c:pt idx="28">
                  <c:v>25911</c:v>
                </c:pt>
                <c:pt idx="29">
                  <c:v>26163</c:v>
                </c:pt>
                <c:pt idx="30">
                  <c:v>11302</c:v>
                </c:pt>
                <c:pt idx="31">
                  <c:v>10663</c:v>
                </c:pt>
                <c:pt idx="32">
                  <c:v>11488</c:v>
                </c:pt>
                <c:pt idx="33">
                  <c:v>14042</c:v>
                </c:pt>
                <c:pt idx="34">
                  <c:v>12794</c:v>
                </c:pt>
                <c:pt idx="35">
                  <c:v>12443</c:v>
                </c:pt>
                <c:pt idx="36">
                  <c:v>11668</c:v>
                </c:pt>
                <c:pt idx="37">
                  <c:v>12850</c:v>
                </c:pt>
                <c:pt idx="38">
                  <c:v>14017</c:v>
                </c:pt>
                <c:pt idx="39">
                  <c:v>13086</c:v>
                </c:pt>
                <c:pt idx="40">
                  <c:v>14117</c:v>
                </c:pt>
                <c:pt idx="41">
                  <c:v>12734</c:v>
                </c:pt>
                <c:pt idx="42">
                  <c:v>11317</c:v>
                </c:pt>
                <c:pt idx="43">
                  <c:v>11315</c:v>
                </c:pt>
                <c:pt idx="44">
                  <c:v>12929</c:v>
                </c:pt>
                <c:pt idx="45">
                  <c:v>22764</c:v>
                </c:pt>
                <c:pt idx="46">
                  <c:v>21445</c:v>
                </c:pt>
                <c:pt idx="47">
                  <c:v>21489</c:v>
                </c:pt>
                <c:pt idx="48">
                  <c:v>16141</c:v>
                </c:pt>
                <c:pt idx="49">
                  <c:v>13455</c:v>
                </c:pt>
                <c:pt idx="50">
                  <c:v>11966</c:v>
                </c:pt>
                <c:pt idx="51">
                  <c:v>9009</c:v>
                </c:pt>
                <c:pt idx="52">
                  <c:v>9197</c:v>
                </c:pt>
                <c:pt idx="53">
                  <c:v>7126</c:v>
                </c:pt>
                <c:pt idx="54">
                  <c:v>6138</c:v>
                </c:pt>
                <c:pt idx="55">
                  <c:v>6233</c:v>
                </c:pt>
                <c:pt idx="56">
                  <c:v>7184</c:v>
                </c:pt>
                <c:pt idx="57">
                  <c:v>6735</c:v>
                </c:pt>
                <c:pt idx="58">
                  <c:v>4980</c:v>
                </c:pt>
                <c:pt idx="59">
                  <c:v>5653</c:v>
                </c:pt>
                <c:pt idx="60">
                  <c:v>4469</c:v>
                </c:pt>
                <c:pt idx="61">
                  <c:v>6286</c:v>
                </c:pt>
                <c:pt idx="62">
                  <c:v>4991</c:v>
                </c:pt>
                <c:pt idx="63">
                  <c:v>7440</c:v>
                </c:pt>
                <c:pt idx="64">
                  <c:v>10266</c:v>
                </c:pt>
                <c:pt idx="65">
                  <c:v>10639</c:v>
                </c:pt>
                <c:pt idx="66">
                  <c:v>15425</c:v>
                </c:pt>
                <c:pt idx="67">
                  <c:v>16476</c:v>
                </c:pt>
                <c:pt idx="68">
                  <c:v>18662</c:v>
                </c:pt>
                <c:pt idx="69">
                  <c:v>15206</c:v>
                </c:pt>
                <c:pt idx="70">
                  <c:v>17160</c:v>
                </c:pt>
                <c:pt idx="71">
                  <c:v>17195</c:v>
                </c:pt>
                <c:pt idx="72">
                  <c:v>17766</c:v>
                </c:pt>
                <c:pt idx="73">
                  <c:v>15913</c:v>
                </c:pt>
                <c:pt idx="74">
                  <c:v>19976</c:v>
                </c:pt>
                <c:pt idx="75">
                  <c:v>156379</c:v>
                </c:pt>
                <c:pt idx="76">
                  <c:v>148186</c:v>
                </c:pt>
                <c:pt idx="77">
                  <c:v>148543</c:v>
                </c:pt>
                <c:pt idx="78">
                  <c:v>155322</c:v>
                </c:pt>
                <c:pt idx="79">
                  <c:v>165893</c:v>
                </c:pt>
                <c:pt idx="80">
                  <c:v>160711</c:v>
                </c:pt>
                <c:pt idx="81">
                  <c:v>154520</c:v>
                </c:pt>
                <c:pt idx="82">
                  <c:v>145909</c:v>
                </c:pt>
                <c:pt idx="83">
                  <c:v>154376</c:v>
                </c:pt>
                <c:pt idx="84">
                  <c:v>168095</c:v>
                </c:pt>
                <c:pt idx="85">
                  <c:v>169455</c:v>
                </c:pt>
                <c:pt idx="86">
                  <c:v>180718</c:v>
                </c:pt>
                <c:pt idx="87">
                  <c:v>165603</c:v>
                </c:pt>
                <c:pt idx="88">
                  <c:v>145591</c:v>
                </c:pt>
                <c:pt idx="89">
                  <c:v>173005</c:v>
                </c:pt>
                <c:pt idx="90">
                  <c:v>198645</c:v>
                </c:pt>
                <c:pt idx="91">
                  <c:v>195065</c:v>
                </c:pt>
                <c:pt idx="92">
                  <c:v>225181</c:v>
                </c:pt>
                <c:pt idx="93">
                  <c:v>238944</c:v>
                </c:pt>
                <c:pt idx="94">
                  <c:v>256570</c:v>
                </c:pt>
                <c:pt idx="95">
                  <c:v>210040</c:v>
                </c:pt>
                <c:pt idx="96">
                  <c:v>234953</c:v>
                </c:pt>
                <c:pt idx="97">
                  <c:v>236176</c:v>
                </c:pt>
                <c:pt idx="98">
                  <c:v>265357</c:v>
                </c:pt>
                <c:pt idx="99">
                  <c:v>267448</c:v>
                </c:pt>
                <c:pt idx="100">
                  <c:v>317127</c:v>
                </c:pt>
                <c:pt idx="101">
                  <c:v>292051</c:v>
                </c:pt>
                <c:pt idx="102">
                  <c:v>311165</c:v>
                </c:pt>
                <c:pt idx="103">
                  <c:v>238477</c:v>
                </c:pt>
                <c:pt idx="104">
                  <c:v>151847</c:v>
                </c:pt>
                <c:pt idx="105">
                  <c:v>159029</c:v>
                </c:pt>
                <c:pt idx="106">
                  <c:v>156397</c:v>
                </c:pt>
                <c:pt idx="107">
                  <c:v>182446</c:v>
                </c:pt>
                <c:pt idx="108">
                  <c:v>169658</c:v>
                </c:pt>
                <c:pt idx="109">
                  <c:v>193665</c:v>
                </c:pt>
                <c:pt idx="110">
                  <c:v>155794</c:v>
                </c:pt>
                <c:pt idx="111">
                  <c:v>103900</c:v>
                </c:pt>
                <c:pt idx="112">
                  <c:v>101987</c:v>
                </c:pt>
                <c:pt idx="113">
                  <c:v>97021</c:v>
                </c:pt>
                <c:pt idx="114">
                  <c:v>110315</c:v>
                </c:pt>
                <c:pt idx="115">
                  <c:v>95021</c:v>
                </c:pt>
                <c:pt idx="116">
                  <c:v>102176</c:v>
                </c:pt>
                <c:pt idx="117">
                  <c:v>78810</c:v>
                </c:pt>
                <c:pt idx="118">
                  <c:v>34067</c:v>
                </c:pt>
                <c:pt idx="119">
                  <c:v>17515</c:v>
                </c:pt>
                <c:pt idx="120">
                  <c:v>24203</c:v>
                </c:pt>
                <c:pt idx="121">
                  <c:v>27703</c:v>
                </c:pt>
                <c:pt idx="122">
                  <c:v>75808</c:v>
                </c:pt>
                <c:pt idx="123">
                  <c:v>79358</c:v>
                </c:pt>
                <c:pt idx="124">
                  <c:v>80126</c:v>
                </c:pt>
                <c:pt idx="125">
                  <c:v>74765</c:v>
                </c:pt>
                <c:pt idx="126">
                  <c:v>81978</c:v>
                </c:pt>
                <c:pt idx="127">
                  <c:v>75070</c:v>
                </c:pt>
                <c:pt idx="128">
                  <c:v>83433</c:v>
                </c:pt>
                <c:pt idx="129">
                  <c:v>94623</c:v>
                </c:pt>
                <c:pt idx="130">
                  <c:v>100067</c:v>
                </c:pt>
                <c:pt idx="131">
                  <c:v>104606</c:v>
                </c:pt>
                <c:pt idx="132">
                  <c:v>93457</c:v>
                </c:pt>
                <c:pt idx="133">
                  <c:v>90870</c:v>
                </c:pt>
                <c:pt idx="134">
                  <c:v>95317</c:v>
                </c:pt>
                <c:pt idx="135">
                  <c:v>93823</c:v>
                </c:pt>
                <c:pt idx="136">
                  <c:v>83557</c:v>
                </c:pt>
                <c:pt idx="137">
                  <c:v>77482</c:v>
                </c:pt>
                <c:pt idx="138">
                  <c:v>76779</c:v>
                </c:pt>
                <c:pt idx="139">
                  <c:v>72693</c:v>
                </c:pt>
                <c:pt idx="140">
                  <c:v>74088</c:v>
                </c:pt>
                <c:pt idx="141">
                  <c:v>76181</c:v>
                </c:pt>
                <c:pt idx="142">
                  <c:v>80868</c:v>
                </c:pt>
                <c:pt idx="143">
                  <c:v>79099</c:v>
                </c:pt>
                <c:pt idx="144">
                  <c:v>61591</c:v>
                </c:pt>
                <c:pt idx="145">
                  <c:v>59463</c:v>
                </c:pt>
                <c:pt idx="146">
                  <c:v>59739</c:v>
                </c:pt>
                <c:pt idx="147">
                  <c:v>55590</c:v>
                </c:pt>
                <c:pt idx="148">
                  <c:v>50292</c:v>
                </c:pt>
                <c:pt idx="149">
                  <c:v>56932</c:v>
                </c:pt>
                <c:pt idx="150">
                  <c:v>58462</c:v>
                </c:pt>
                <c:pt idx="151">
                  <c:v>52937</c:v>
                </c:pt>
                <c:pt idx="152">
                  <c:v>43425</c:v>
                </c:pt>
                <c:pt idx="153">
                  <c:v>13667</c:v>
                </c:pt>
                <c:pt idx="154">
                  <c:v>13507</c:v>
                </c:pt>
                <c:pt idx="155">
                  <c:v>12645</c:v>
                </c:pt>
                <c:pt idx="156">
                  <c:v>14566</c:v>
                </c:pt>
                <c:pt idx="157">
                  <c:v>64792</c:v>
                </c:pt>
                <c:pt idx="158">
                  <c:v>66324</c:v>
                </c:pt>
                <c:pt idx="159">
                  <c:v>48266</c:v>
                </c:pt>
                <c:pt idx="160">
                  <c:v>12850</c:v>
                </c:pt>
                <c:pt idx="161">
                  <c:v>12657</c:v>
                </c:pt>
                <c:pt idx="162">
                  <c:v>14009</c:v>
                </c:pt>
                <c:pt idx="163">
                  <c:v>13333</c:v>
                </c:pt>
                <c:pt idx="164">
                  <c:v>69854</c:v>
                </c:pt>
                <c:pt idx="165">
                  <c:v>75999</c:v>
                </c:pt>
                <c:pt idx="166">
                  <c:v>83069</c:v>
                </c:pt>
                <c:pt idx="167">
                  <c:v>81484</c:v>
                </c:pt>
                <c:pt idx="168">
                  <c:v>79954</c:v>
                </c:pt>
                <c:pt idx="169">
                  <c:v>89404</c:v>
                </c:pt>
                <c:pt idx="170">
                  <c:v>92369</c:v>
                </c:pt>
                <c:pt idx="171">
                  <c:v>88537</c:v>
                </c:pt>
                <c:pt idx="172">
                  <c:v>126741</c:v>
                </c:pt>
                <c:pt idx="173">
                  <c:v>58317</c:v>
                </c:pt>
                <c:pt idx="174">
                  <c:v>67497</c:v>
                </c:pt>
                <c:pt idx="175">
                  <c:v>71168</c:v>
                </c:pt>
                <c:pt idx="176">
                  <c:v>68538</c:v>
                </c:pt>
                <c:pt idx="177">
                  <c:v>83338</c:v>
                </c:pt>
                <c:pt idx="178">
                  <c:v>85298</c:v>
                </c:pt>
                <c:pt idx="179">
                  <c:v>137946</c:v>
                </c:pt>
                <c:pt idx="180">
                  <c:v>148781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91-4F08-BA29-372D84597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80504"/>
        <c:axId val="279468016"/>
      </c:lineChart>
      <c:dateAx>
        <c:axId val="280680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68016"/>
        <c:crosses val="autoZero"/>
        <c:auto val="1"/>
        <c:lblOffset val="100"/>
        <c:baseTimeUnit val="days"/>
      </c:dateAx>
      <c:valAx>
        <c:axId val="27946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8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FA573-C957-4F22-8870-48FFE1AF7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fischer group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F35761-59AD-4529-B41D-C88F592728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5220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9102E-0689-42DB-8CCC-3AD258365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7599C-7B58-4134-A925-1B5F78D68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0790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fischer group 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fischer group DE</dc:title>
  <dc:creator>Frederik Peiniger</dc:creator>
  <cp:lastModifiedBy>Frederik Peiniger</cp:lastModifiedBy>
  <cp:revision>1</cp:revision>
  <dcterms:created xsi:type="dcterms:W3CDTF">2021-07-01T13:35:32Z</dcterms:created>
  <dcterms:modified xsi:type="dcterms:W3CDTF">2021-07-01T13:35:37Z</dcterms:modified>
</cp:coreProperties>
</file>