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Egypt MFA Spokesperson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44228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6E-4B4F-95EE-516EA3163A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774288"/>
        <c:axId val="280774616"/>
      </c:lineChart>
      <c:dateAx>
        <c:axId val="280774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74616"/>
        <c:crosses val="autoZero"/>
        <c:auto val="1"/>
        <c:lblOffset val="100"/>
        <c:baseTimeUnit val="months"/>
      </c:dateAx>
      <c:valAx>
        <c:axId val="28077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7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ED5EF-303C-4122-9079-53275D6AB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Egypt MFA Spokesperson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F9CC52-913A-4F70-9757-1EF7632719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1765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A5017-7623-4AC9-9C4B-C137331AC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15D05-896C-4765-96B1-35838E8B2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3375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 | Egypt MFA Spokesperson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| Egypt MFA Spokesperson</dc:title>
  <dc:creator>Frederik Peiniger</dc:creator>
  <cp:lastModifiedBy>Frederik Peiniger</cp:lastModifiedBy>
  <cp:revision>1</cp:revision>
  <dcterms:created xsi:type="dcterms:W3CDTF">2021-02-09T18:00:23Z</dcterms:created>
  <dcterms:modified xsi:type="dcterms:W3CDTF">2021-02-09T18:00:27Z</dcterms:modified>
</cp:coreProperties>
</file>