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Egypt MFA Spokesperson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CD-4571-9250-578406F75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116400"/>
        <c:axId val="271028256"/>
      </c:barChart>
      <c:catAx>
        <c:axId val="27211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28256"/>
        <c:crosses val="autoZero"/>
        <c:auto val="1"/>
        <c:lblAlgn val="ctr"/>
        <c:lblOffset val="100"/>
        <c:noMultiLvlLbl val="0"/>
      </c:catAx>
      <c:valAx>
        <c:axId val="27102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1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70E85-37A3-4435-92EA-6E986E288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Egypt MFA Spokesperson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3FF659-580E-4DAC-B308-61614EE1EC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3464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73ED7-63D6-428E-802D-ADC1F0129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01/09/2021 - 02/07/2021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3D702-4688-4882-A557-25CA166BB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1462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Total Interactions | Egypt MFA Spokesperson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| Egypt MFA Spokesperson</dc:title>
  <dc:creator>Frederik Peiniger</dc:creator>
  <cp:lastModifiedBy>Frederik Peiniger</cp:lastModifiedBy>
  <cp:revision>1</cp:revision>
  <dcterms:created xsi:type="dcterms:W3CDTF">2021-02-08T19:16:18Z</dcterms:created>
  <dcterms:modified xsi:type="dcterms:W3CDTF">2021-02-08T19:16:22Z</dcterms:modified>
</cp:coreProperties>
</file>