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Egypt MFA Spokesperson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374-4BDD-A143-C146A17B1BA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Egypt MFA Spokesperson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2169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374-4BDD-A143-C146A17B1BA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Replies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Egypt MFA Spokesperson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374-4BDD-A143-C146A17B1B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6461080"/>
        <c:axId val="326463048"/>
      </c:barChart>
      <c:catAx>
        <c:axId val="326461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463048"/>
        <c:crosses val="autoZero"/>
        <c:auto val="1"/>
        <c:lblAlgn val="ctr"/>
        <c:lblOffset val="100"/>
        <c:noMultiLvlLbl val="0"/>
      </c:catAx>
      <c:valAx>
        <c:axId val="326463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461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2/8/2021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2/8/2021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2/8/2021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027BC0-674B-4485-9CEB-01443F86A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Interactions Distribution | Egypt MFA Spokesperson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0C9B424-B091-47BE-BD32-F1AB8EE708B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621596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A492FB-0BEA-482F-A680-C7AA1CD4D7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01/09/2021 - 02/07/2021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5C332-3619-4B94-97F7-713F32EA6D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48445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Interactions Distribution | Egypt MFA Spokesperson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Interactions Distribution | Egypt MFA Spokesperson</dc:title>
  <dc:creator>Frederik Peiniger</dc:creator>
  <cp:lastModifiedBy>Frederik Peiniger</cp:lastModifiedBy>
  <cp:revision>1</cp:revision>
  <dcterms:created xsi:type="dcterms:W3CDTF">2021-02-08T19:15:53Z</dcterms:created>
  <dcterms:modified xsi:type="dcterms:W3CDTF">2021-02-08T19:16:01Z</dcterms:modified>
</cp:coreProperties>
</file>