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787A1-DE10-4F40-B700-A3C87DC8F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Egypt MFA Spokesperson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529CC3-8D83-4778-94FA-ACD221E72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0202607"/>
              </p:ext>
            </p:extLst>
          </p:nvPr>
        </p:nvGraphicFramePr>
        <p:xfrm>
          <a:off x="457200" y="1731963"/>
          <a:ext cx="7159753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66279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3387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3356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1513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1369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0196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5465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383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3606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3869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5813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3848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7926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0892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87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 MFA Spokesperson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123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A89B9-3648-47FD-B274-6635527BF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1273866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Egypt MFA Spokesperson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Egypt MFA Spokesperson</dc:title>
  <dc:creator>Frederik Peiniger</dc:creator>
  <cp:lastModifiedBy>Frederik Peiniger</cp:lastModifiedBy>
  <cp:revision>1</cp:revision>
  <dcterms:created xsi:type="dcterms:W3CDTF">2021-02-08T18:01:51Z</dcterms:created>
  <dcterms:modified xsi:type="dcterms:W3CDTF">2021-02-08T18:02:01Z</dcterms:modified>
</cp:coreProperties>
</file>