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B52-4747-B4DD-39912E341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724840"/>
        <c:axId val="274726480"/>
      </c:barChart>
      <c:catAx>
        <c:axId val="27472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26480"/>
        <c:crosses val="autoZero"/>
        <c:auto val="1"/>
        <c:lblAlgn val="ctr"/>
        <c:lblOffset val="100"/>
        <c:noMultiLvlLbl val="0"/>
      </c:catAx>
      <c:valAx>
        <c:axId val="27472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2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9B742-045A-410E-9EFD-3798A027D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</a:t>
            </a:r>
            <a:r>
              <a:rPr lang="ar-AE"/>
              <a:t>وزارة التربية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8422CF-B97E-4E39-B2B8-3B4A507D11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304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D1C74-D2E7-47B0-962E-CD95CBDCB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01766-10CC-45BA-96EA-D2B4AE7A9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223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Total Interactions | وزارة التربية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وزارة التربية</dc:title>
  <dc:creator>Frederik Peiniger</dc:creator>
  <cp:lastModifiedBy>Frederik Peiniger</cp:lastModifiedBy>
  <cp:revision>1</cp:revision>
  <dcterms:created xsi:type="dcterms:W3CDTF">2021-02-06T16:55:22Z</dcterms:created>
  <dcterms:modified xsi:type="dcterms:W3CDTF">2021-02-06T16:55:29Z</dcterms:modified>
</cp:coreProperties>
</file>