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وزارة التربية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C-4AA7-B51E-D3A1DF4D87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وزارة التربية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DC-4AA7-B51E-D3A1DF4D87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وزارة التربية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DC-4AA7-B51E-D3A1DF4D8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219400"/>
        <c:axId val="323218744"/>
      </c:barChart>
      <c:catAx>
        <c:axId val="32321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18744"/>
        <c:crosses val="autoZero"/>
        <c:auto val="1"/>
        <c:lblAlgn val="ctr"/>
        <c:lblOffset val="100"/>
        <c:noMultiLvlLbl val="0"/>
      </c:catAx>
      <c:valAx>
        <c:axId val="32321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21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0565F-D3E3-4000-AA67-B699F83B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DF50E-0CF3-4C68-A3A3-BE78A2B44D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396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28610-88CF-42F4-B38E-806912D5A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47F45-5678-4019-B059-9C910A64D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778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وزارة التربية</dc:title>
  <dc:creator>Frederik Peiniger</dc:creator>
  <cp:lastModifiedBy>Frederik Peiniger</cp:lastModifiedBy>
  <cp:revision>1</cp:revision>
  <dcterms:created xsi:type="dcterms:W3CDTF">2021-02-06T16:54:18Z</dcterms:created>
  <dcterms:modified xsi:type="dcterms:W3CDTF">2021-02-06T16:54:24Z</dcterms:modified>
</cp:coreProperties>
</file>