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وزارة التربية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44197</c:v>
                </c:pt>
                <c:pt idx="1">
                  <c:v>44228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2587</c:v>
                </c:pt>
                <c:pt idx="1">
                  <c:v>460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FF-4438-A909-1CBFCB7FF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811456"/>
        <c:axId val="308806864"/>
      </c:lineChart>
      <c:dateAx>
        <c:axId val="308811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06864"/>
        <c:crosses val="autoZero"/>
        <c:auto val="1"/>
        <c:lblOffset val="100"/>
        <c:baseTimeUnit val="months"/>
      </c:dateAx>
      <c:valAx>
        <c:axId val="30880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81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3D618-C08B-491B-B909-21550497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</a:t>
            </a:r>
            <a:r>
              <a:rPr lang="ar-AE"/>
              <a:t>وزارة التربية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3B809E-7A2D-434D-9101-481572364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3982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A0EEB-6970-4A1D-875A-EADD6D761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01/01/2021 - 02/28/2021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3075B-DFA1-45AA-B0A5-FAA72723C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57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| وزارة التربية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وزارة التربية</dc:title>
  <dc:creator>Frederik Peiniger</dc:creator>
  <cp:lastModifiedBy>Frederik Peiniger</cp:lastModifiedBy>
  <cp:revision>1</cp:revision>
  <dcterms:created xsi:type="dcterms:W3CDTF">2021-02-06T16:51:46Z</dcterms:created>
  <dcterms:modified xsi:type="dcterms:W3CDTF">2021-02-06T16:51:52Z</dcterms:modified>
</cp:coreProperties>
</file>