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وزارة التربية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44197</c:v>
                </c:pt>
                <c:pt idx="1">
                  <c:v>44228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108</c:v>
                </c:pt>
                <c:pt idx="1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14-407F-A664-42E96CBD13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812320"/>
        <c:axId val="279812976"/>
      </c:lineChart>
      <c:dateAx>
        <c:axId val="279812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12976"/>
        <c:crosses val="autoZero"/>
        <c:auto val="1"/>
        <c:lblOffset val="100"/>
        <c:baseTimeUnit val="months"/>
      </c:dateAx>
      <c:valAx>
        <c:axId val="27981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1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EB7AF-2141-401E-9F20-CC96F4935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</a:t>
            </a:r>
            <a:r>
              <a:rPr lang="ar-AE"/>
              <a:t>وزارة التربية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E200CA-4541-4DCB-9667-604ABEF686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615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21820-7BC5-4E39-B536-9CF63D0FB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91B6A-0495-48B7-8B9A-A3BED546E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4875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Tweets | وزارة التربية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| وزارة التربية</dc:title>
  <dc:creator>Frederik Peiniger</dc:creator>
  <cp:lastModifiedBy>Frederik Peiniger</cp:lastModifiedBy>
  <cp:revision>1</cp:revision>
  <dcterms:created xsi:type="dcterms:W3CDTF">2021-02-06T16:50:50Z</dcterms:created>
  <dcterms:modified xsi:type="dcterms:W3CDTF">2021-02-06T16:50:55Z</dcterms:modified>
</cp:coreProperties>
</file>