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وزارة التربية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44197</c:v>
                </c:pt>
                <c:pt idx="1">
                  <c:v>44228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0.77090180910122996</c:v>
                </c:pt>
                <c:pt idx="1">
                  <c:v>0.136027063471411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46-4184-84A0-77D5F45700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429000"/>
        <c:axId val="313431296"/>
      </c:lineChart>
      <c:dateAx>
        <c:axId val="313429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431296"/>
        <c:crosses val="autoZero"/>
        <c:auto val="1"/>
        <c:lblOffset val="100"/>
        <c:baseTimeUnit val="months"/>
      </c:dateAx>
      <c:valAx>
        <c:axId val="313431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429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CDE79-20D1-4676-B601-5F852F9B8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 | </a:t>
            </a:r>
            <a:r>
              <a:rPr lang="ar-AE"/>
              <a:t>وزارة التربية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EE7F1E-5E86-4579-B4C9-8B10ACB3FE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87833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63C2B1-ADD7-4B50-89AB-EB604724D7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387B80-4F16-4373-BC39-15D602C7F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8544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Change Rate | وزارة التربية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 Rate | وزارة التربية</dc:title>
  <dc:creator>Frederik Peiniger</dc:creator>
  <cp:lastModifiedBy>Frederik Peiniger</cp:lastModifiedBy>
  <cp:revision>1</cp:revision>
  <dcterms:created xsi:type="dcterms:W3CDTF">2021-02-06T16:49:47Z</dcterms:created>
  <dcterms:modified xsi:type="dcterms:W3CDTF">2021-02-06T16:49:54Z</dcterms:modified>
</cp:coreProperties>
</file>