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التربية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A-410C-82BF-137EB5AB4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762536"/>
        <c:axId val="316768112"/>
      </c:radarChart>
      <c:catAx>
        <c:axId val="31676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8112"/>
        <c:crosses val="autoZero"/>
        <c:auto val="1"/>
        <c:lblAlgn val="ctr"/>
        <c:lblOffset val="100"/>
        <c:noMultiLvlLbl val="0"/>
      </c:catAx>
      <c:valAx>
        <c:axId val="31676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0AF6-A411-4B55-A642-84AD0235D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5283A-EB35-40D6-B6CB-61E797571A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4860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D0231-4243-40B4-8928-87872FC57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2F072-CA91-4EDE-B67A-D2B1CCA2F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670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وزارة التربية</dc:title>
  <dc:creator>Frederik Peiniger</dc:creator>
  <cp:lastModifiedBy>Frederik Peiniger</cp:lastModifiedBy>
  <cp:revision>1</cp:revision>
  <dcterms:created xsi:type="dcterms:W3CDTF">2021-02-06T16:47:03Z</dcterms:created>
  <dcterms:modified xsi:type="dcterms:W3CDTF">2021-02-06T16:47:08Z</dcterms:modified>
</cp:coreProperties>
</file>