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0593-4335-A9ED-48296118B3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00344"/>
        <c:axId val="272197384"/>
      </c:lineChart>
      <c:catAx>
        <c:axId val="27390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97384"/>
        <c:crosses val="autoZero"/>
        <c:auto val="1"/>
        <c:lblAlgn val="ctr"/>
        <c:lblOffset val="100"/>
        <c:noMultiLvlLbl val="0"/>
      </c:catAx>
      <c:valAx>
        <c:axId val="27219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0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B568-B5B8-4F77-B9D4-4D2575C7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832187-F9BA-437E-9CD1-03277B709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508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EB4E4-1A55-41EE-82AF-E8A109613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DD0E8-4E14-4174-B183-4F5900E3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61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وزارة التربية</dc:title>
  <dc:creator>Frederik Peiniger</dc:creator>
  <cp:lastModifiedBy>Frederik Peiniger</cp:lastModifiedBy>
  <cp:revision>1</cp:revision>
  <dcterms:created xsi:type="dcterms:W3CDTF">2021-02-06T16:42:17Z</dcterms:created>
  <dcterms:modified xsi:type="dcterms:W3CDTF">2021-02-06T16:42:24Z</dcterms:modified>
</cp:coreProperties>
</file>