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B5DA-B72E-4EAE-B2C1-6DDE8E5E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6FCAD-3451-4909-BA75-EC36FF54A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6498360"/>
              </p:ext>
            </p:extLst>
          </p:nvPr>
        </p:nvGraphicFramePr>
        <p:xfrm>
          <a:off x="457200" y="1731963"/>
          <a:ext cx="7159753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81765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3611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613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466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7643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3044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541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528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85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4391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566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621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1921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0871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6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وزارة التربية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15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6A1BC-89E7-41F4-A8C3-7BE11A9D3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1273901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وزارة التربية</dc:title>
  <dc:creator>Frederik Peiniger</dc:creator>
  <cp:lastModifiedBy>Frederik Peiniger</cp:lastModifiedBy>
  <cp:revision>1</cp:revision>
  <dcterms:created xsi:type="dcterms:W3CDTF">2021-02-06T16:39:03Z</dcterms:created>
  <dcterms:modified xsi:type="dcterms:W3CDTF">2021-02-06T16:39:10Z</dcterms:modified>
</cp:coreProperties>
</file>