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3BC3-418C-8DA5-3868BC120D6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3BC3-418C-8DA5-3868BC120D65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3BC3-418C-8DA5-3868BC120D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6601632"/>
        <c:axId val="266601960"/>
      </c:barChart>
      <c:catAx>
        <c:axId val="266601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601960"/>
        <c:crosses val="autoZero"/>
        <c:auto val="1"/>
        <c:lblAlgn val="ctr"/>
        <c:lblOffset val="100"/>
        <c:noMultiLvlLbl val="0"/>
      </c:catAx>
      <c:valAx>
        <c:axId val="266601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601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73DCF-9C94-4813-8E10-919ECB6A4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moe_uaestudents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E5E3D3-97EF-4D97-A5F3-F377553E39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08896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292371-9F1C-4596-B71E-56DF3A547A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01/07/2021 - 02/05/2021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5599AC-1CF0-431F-AE5B-67391A387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8949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 Type Distribution Per Profile | moe_uaestudents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Type Distribution Per Profile | moe_uaestudents</dc:title>
  <dc:creator>Frederik Peiniger</dc:creator>
  <cp:lastModifiedBy>Frederik Peiniger</cp:lastModifiedBy>
  <cp:revision>1</cp:revision>
  <dcterms:created xsi:type="dcterms:W3CDTF">2021-02-06T16:36:25Z</dcterms:created>
  <dcterms:modified xsi:type="dcterms:W3CDTF">2021-02-06T16:36:32Z</dcterms:modified>
</cp:coreProperties>
</file>