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F920E-BCD8-4715-8B39-8DA2178AA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moe_uaestudents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326B9A-75C3-4238-8F5B-92C234744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9565987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441092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090936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25503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50302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5749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#يدا_بيد_نتعافى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4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#بوابة_التدريب_العملي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1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#اضمن_مستقبلك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21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#العودة_إلى_الحياة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1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#BackToLife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59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#TogetherWeRecover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2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56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#الشتا_يانا_جهز_ويانا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9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#مسابقة_تحدي_الكتابة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45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#القراءة_للمتعة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35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A5A28-5093-44A0-8E17-AC55E4BDD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30926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54FCC-B687-4DEB-A6DF-4ED82DAB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moe_uaestudents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1D731-6B77-469F-A566-A51CC3DE5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93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613248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05073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04717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423736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8759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97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#UAEReadingForPleasure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23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#moereadingforpleasure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89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#أنا_أخذت_اللقاح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7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#يدا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8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#جودة_الحياة_الرقمية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25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#برنامج_الساعات_الأكاديمية_المزدوجة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1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#اكسبوجر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#تصوير_فوتوغرافي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4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#وزارة_التربية_والتعليم_الإمارات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37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#خدمات_وزارة_التربية_والتعليم_الإلكترونية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08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1D464-28E2-4031-B8FC-FF7AA5F42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2009796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BAD9-6984-451A-8F52-4DEA4A15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moe_uaestudents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EF9BC-7B96-4A8D-9355-DD199E3B4F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52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909104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113264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00202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121850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856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1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#مايكروسوفت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1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6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#مجتمع_رقمي_ا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6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#ميثاق_قيم_وسلوكيات_المواطنة_الرقمية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6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#منهج_جودة_الحياة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8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07495-B67D-4157-AAA0-859C07AD5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13782199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moe_uaestudents - 1 of 3</vt:lpstr>
      <vt:lpstr>Instagram Hashtag Detection | moe_uaestudents - 2 of 3</vt:lpstr>
      <vt:lpstr>Instagram Hashtag Detection | moe_uaestudents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moe_uaestudents - 1 of 3</dc:title>
  <dc:creator>Frederik Peiniger</dc:creator>
  <cp:lastModifiedBy>Frederik Peiniger</cp:lastModifiedBy>
  <cp:revision>1</cp:revision>
  <dcterms:created xsi:type="dcterms:W3CDTF">2021-02-06T16:32:54Z</dcterms:created>
  <dcterms:modified xsi:type="dcterms:W3CDTF">2021-02-06T16:33:41Z</dcterms:modified>
</cp:coreProperties>
</file>