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moe_uaestudents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44197</c:v>
                </c:pt>
                <c:pt idx="1">
                  <c:v>44228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90</c:v>
                </c:pt>
                <c:pt idx="1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D3-4342-8093-65F4A26E4C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853576"/>
        <c:axId val="270734304"/>
      </c:lineChart>
      <c:dateAx>
        <c:axId val="275853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734304"/>
        <c:crosses val="autoZero"/>
        <c:auto val="1"/>
        <c:lblOffset val="100"/>
        <c:baseTimeUnit val="months"/>
      </c:dateAx>
      <c:valAx>
        <c:axId val="270734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853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3B8CD-C1CB-49A5-AEE2-17EBE89D2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moe_uaestudents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9D1908-B0F3-492B-B68A-48B1EBD46C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448152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CB7762-7DCE-498E-9F3D-04D571456B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166C71-514E-49BA-86B4-867E7075A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78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Posts | moe_uaestudents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| moe_uaestudents</dc:title>
  <dc:creator>Frederik Peiniger</dc:creator>
  <cp:lastModifiedBy>Frederik Peiniger</cp:lastModifiedBy>
  <cp:revision>1</cp:revision>
  <dcterms:created xsi:type="dcterms:W3CDTF">2021-02-06T16:31:46Z</dcterms:created>
  <dcterms:modified xsi:type="dcterms:W3CDTF">2021-02-06T16:31:51Z</dcterms:modified>
</cp:coreProperties>
</file>