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smooth val="0"/>
          <c:extLst>
            <c:ext xmlns:c16="http://schemas.microsoft.com/office/drawing/2014/chart" uri="{C3380CC4-5D6E-409C-BE32-E72D297353CC}">
              <c16:uniqueId val="{00000000-803A-4882-A546-7E49F268BE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9343880"/>
        <c:axId val="319345520"/>
      </c:lineChart>
      <c:catAx>
        <c:axId val="319343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345520"/>
        <c:crosses val="autoZero"/>
        <c:auto val="1"/>
        <c:lblAlgn val="ctr"/>
        <c:lblOffset val="100"/>
        <c:noMultiLvlLbl val="0"/>
      </c:catAx>
      <c:valAx>
        <c:axId val="319345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343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003FF-BD55-4C4B-B989-7B75FE620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moe_uaestudents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F3868F-712F-42E1-85D6-E89D420805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58838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54FE18-8987-4EB8-A911-051B63B825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F3FE21-58D7-47DE-914A-5DADE5EB0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790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Average Interactions Per Post | moe_uaestudents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Average Interactions Per Post | moe_uaestudents</dc:title>
  <dc:creator>Frederik Peiniger</dc:creator>
  <cp:lastModifiedBy>Frederik Peiniger</cp:lastModifiedBy>
  <cp:revision>1</cp:revision>
  <dcterms:created xsi:type="dcterms:W3CDTF">2021-02-06T16:30:37Z</dcterms:created>
  <dcterms:modified xsi:type="dcterms:W3CDTF">2021-02-06T16:30:42Z</dcterms:modified>
</cp:coreProperties>
</file>