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FEE70-AEAA-4BC4-A759-849F7E53E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moe_uaestudents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5D7565-EC50-4203-BE7B-F86D6AE79E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239783"/>
              </p:ext>
            </p:extLst>
          </p:nvPr>
        </p:nvGraphicFramePr>
        <p:xfrm>
          <a:off x="457200" y="1731963"/>
          <a:ext cx="798271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49035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4196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331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9879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3000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6929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7316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1981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6635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9416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16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moe_uaestudents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908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0D2F2-9A2C-4A9C-859D-4CEA4099FE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01/07/2021 - 02/05/2021</a:t>
            </a:r>
          </a:p>
        </p:txBody>
      </p:sp>
    </p:spTree>
    <p:extLst>
      <p:ext uri="{BB962C8B-B14F-4D97-AF65-F5344CB8AC3E}">
        <p14:creationId xmlns:p14="http://schemas.microsoft.com/office/powerpoint/2010/main" val="28473432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moe_uaestudents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moe_uaestudents</dc:title>
  <dc:creator>Frederik Peiniger</dc:creator>
  <cp:lastModifiedBy>Frederik Peiniger</cp:lastModifiedBy>
  <cp:revision>1</cp:revision>
  <dcterms:created xsi:type="dcterms:W3CDTF">2021-02-06T16:24:02Z</dcterms:created>
  <dcterms:modified xsi:type="dcterms:W3CDTF">2021-02-06T16:24:09Z</dcterms:modified>
</cp:coreProperties>
</file>