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8D8F-4992-9772-145D1EA84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83240"/>
        <c:axId val="275683896"/>
      </c:barChart>
      <c:catAx>
        <c:axId val="275683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83896"/>
        <c:crosses val="autoZero"/>
        <c:auto val="1"/>
        <c:lblAlgn val="ctr"/>
        <c:lblOffset val="100"/>
        <c:noMultiLvlLbl val="0"/>
      </c:catAx>
      <c:valAx>
        <c:axId val="27568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8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12F53-2008-4E38-AA27-1A08E25C9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mofaicuae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AEAD9C-28BE-4F61-A055-3E3D28728D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6548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6D23A-7CF0-4FFA-937D-BC2FD16A4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5A205-BA2F-4B9B-B4A4-531BC6EF4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226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 | mofaicuae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mofaicuae</dc:title>
  <dc:creator>Frederik Peiniger</dc:creator>
  <cp:lastModifiedBy>Frederik Peiniger</cp:lastModifiedBy>
  <cp:revision>1</cp:revision>
  <dcterms:created xsi:type="dcterms:W3CDTF">2021-02-06T15:57:44Z</dcterms:created>
  <dcterms:modified xsi:type="dcterms:W3CDTF">2021-02-06T15:57:51Z</dcterms:modified>
</cp:coreProperties>
</file>