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AED-44D5-BAAA-BA64AB9C33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03784"/>
        <c:axId val="277908048"/>
      </c:barChart>
      <c:catAx>
        <c:axId val="27790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8048"/>
        <c:crosses val="autoZero"/>
        <c:auto val="1"/>
        <c:lblAlgn val="ctr"/>
        <c:lblOffset val="100"/>
        <c:noMultiLvlLbl val="0"/>
      </c:catAx>
      <c:valAx>
        <c:axId val="27790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DD6A-3332-44CB-BA1B-3254D7C51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Abdelfattah Elsisi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159BE1-EF2F-439C-AFA9-1FD35D962A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222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25379-F19D-41AF-A269-EAA679E97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306E9-8235-40BB-A2C8-629EAF3B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85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 | Abdelfattah Elsisi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Abdelfattah Elsisi</dc:title>
  <dc:creator>Frederik Peiniger</dc:creator>
  <cp:lastModifiedBy>Frederik Peiniger</cp:lastModifiedBy>
  <cp:revision>1</cp:revision>
  <dcterms:created xsi:type="dcterms:W3CDTF">2021-02-06T06:53:04Z</dcterms:created>
  <dcterms:modified xsi:type="dcterms:W3CDTF">2021-02-06T06:53:12Z</dcterms:modified>
</cp:coreProperties>
</file>