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5B5-42D0-AC28-BE7A49D8963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B5B5-42D0-AC28-BE7A49D8963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B5B5-42D0-AC28-BE7A49D896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976944"/>
        <c:axId val="312088160"/>
      </c:barChart>
      <c:catAx>
        <c:axId val="26997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88160"/>
        <c:crosses val="autoZero"/>
        <c:auto val="1"/>
        <c:lblAlgn val="ctr"/>
        <c:lblOffset val="100"/>
        <c:noMultiLvlLbl val="0"/>
      </c:catAx>
      <c:valAx>
        <c:axId val="312088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97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2/6/2021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BF4CF-36EA-4078-9327-C5ABC5EFD0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Abdelfattah Elsisi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009D7A6-B4F4-4BE7-A39C-C579D194EA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588075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F51A9A-E63E-4183-9C0F-D4301786F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01/07/2021 - 02/05/2021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368DC-C747-44B7-869C-FD517531E1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2215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 | Abdelfattah Elsisi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Abdelfattah Elsisi</dc:title>
  <dc:creator>Frederik Peiniger</dc:creator>
  <cp:lastModifiedBy>Frederik Peiniger</cp:lastModifiedBy>
  <cp:revision>1</cp:revision>
  <dcterms:created xsi:type="dcterms:W3CDTF">2021-02-06T06:51:11Z</dcterms:created>
  <dcterms:modified xsi:type="dcterms:W3CDTF">2021-02-06T06:51:16Z</dcterms:modified>
</cp:coreProperties>
</file>